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7" r:id="rId6"/>
    <p:sldId id="269" r:id="rId7"/>
    <p:sldId id="270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>
        <p:scale>
          <a:sx n="75" d="100"/>
          <a:sy n="75" d="100"/>
        </p:scale>
        <p:origin x="-177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2D7297B-E2CF-4D00-A3DE-16ADE8EB583A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D2B679-A913-461F-AB22-2B6E8688BD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American%20Revolution%20Timeline%20Projects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noodle.com/dashboar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American Revolution Timeline Projects.docx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	Announcements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Good Grade Challenge – </a:t>
            </a:r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Choral-Fest </a:t>
            </a:r>
            <a:r>
              <a:rPr lang="en-US" dirty="0"/>
              <a:t>– Wednesday </a:t>
            </a:r>
          </a:p>
          <a:p>
            <a:endParaRPr lang="en-US" dirty="0" smtClean="0"/>
          </a:p>
          <a:p>
            <a:r>
              <a:rPr lang="en-US" dirty="0" smtClean="0"/>
              <a:t>Future Fair – Friday </a:t>
            </a:r>
          </a:p>
          <a:p>
            <a:endParaRPr lang="en-US" dirty="0"/>
          </a:p>
          <a:p>
            <a:r>
              <a:rPr lang="en-US" dirty="0" smtClean="0"/>
              <a:t>Computer </a:t>
            </a:r>
            <a:r>
              <a:rPr lang="en-US" dirty="0" smtClean="0"/>
              <a:t>Turn-In: May 28</a:t>
            </a:r>
          </a:p>
          <a:p>
            <a:endParaRPr lang="en-US" dirty="0"/>
          </a:p>
          <a:p>
            <a:r>
              <a:rPr lang="en-US" dirty="0" smtClean="0"/>
              <a:t>MCA Balloon Day: May 29</a:t>
            </a:r>
          </a:p>
          <a:p>
            <a:endParaRPr lang="en-US" dirty="0"/>
          </a:p>
          <a:p>
            <a:r>
              <a:rPr lang="en-US" dirty="0" smtClean="0"/>
              <a:t>Dodgeball:  June 2 and 3 </a:t>
            </a:r>
          </a:p>
          <a:p>
            <a:pPr lvl="1"/>
            <a:r>
              <a:rPr lang="en-US" dirty="0" smtClean="0"/>
              <a:t>Assessments </a:t>
            </a:r>
          </a:p>
          <a:p>
            <a:pPr lvl="1"/>
            <a:r>
              <a:rPr lang="en-US" dirty="0" smtClean="0"/>
              <a:t>Behavior </a:t>
            </a:r>
          </a:p>
          <a:p>
            <a:pPr lvl="1"/>
            <a:endParaRPr lang="en-US" dirty="0"/>
          </a:p>
          <a:p>
            <a:r>
              <a:rPr lang="en-US" dirty="0" smtClean="0"/>
              <a:t>PBIS Snack:  June 3 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20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Week, we learned about the Second Continental Congress.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your STEAM Partner…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was the 2</a:t>
            </a:r>
            <a:r>
              <a:rPr lang="en-US" baseline="30000" dirty="0" smtClean="0"/>
              <a:t>nd</a:t>
            </a:r>
            <a:r>
              <a:rPr lang="en-US" dirty="0" smtClean="0"/>
              <a:t> CC?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were the two outcomes of the 2</a:t>
            </a:r>
            <a:r>
              <a:rPr lang="en-US" baseline="30000" dirty="0" smtClean="0"/>
              <a:t>nd</a:t>
            </a:r>
            <a:r>
              <a:rPr lang="en-US" dirty="0" smtClean="0"/>
              <a:t> CC?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are the two reasons </a:t>
            </a:r>
            <a:r>
              <a:rPr lang="en-US" dirty="0" smtClean="0"/>
              <a:t>the </a:t>
            </a:r>
            <a:r>
              <a:rPr lang="en-US" dirty="0" smtClean="0"/>
              <a:t>battles of Lexington and Concord were </a:t>
            </a:r>
            <a:r>
              <a:rPr lang="en-US" dirty="0" smtClean="0"/>
              <a:t>important?  </a:t>
            </a:r>
          </a:p>
          <a:p>
            <a:pPr lvl="2"/>
            <a:r>
              <a:rPr lang="en-US" dirty="0" smtClean="0"/>
              <a:t>Keywords:  </a:t>
            </a:r>
            <a:r>
              <a:rPr lang="en-US" b="1" dirty="0" smtClean="0"/>
              <a:t>Hope, Start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44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We’ll learn about the </a:t>
            </a:r>
            <a:r>
              <a:rPr lang="en-US" sz="2000" dirty="0" smtClean="0"/>
              <a:t>Thomas Paine’s Common Sense </a:t>
            </a:r>
          </a:p>
          <a:p>
            <a:r>
              <a:rPr lang="en-US" sz="2000" dirty="0" smtClean="0"/>
              <a:t>We’ll learn about the Declaration of Independence </a:t>
            </a:r>
            <a:endParaRPr lang="en-US" sz="2000" dirty="0" smtClean="0"/>
          </a:p>
          <a:p>
            <a:r>
              <a:rPr lang="en-US" sz="2000" dirty="0" smtClean="0"/>
              <a:t>We’ll get project work time.  </a:t>
            </a:r>
          </a:p>
          <a:p>
            <a:endParaRPr lang="en-US" dirty="0"/>
          </a:p>
          <a:p>
            <a:r>
              <a:rPr lang="en-US" dirty="0" smtClean="0"/>
              <a:t>Objectives: </a:t>
            </a:r>
          </a:p>
          <a:p>
            <a:pPr lvl="1"/>
            <a:r>
              <a:rPr lang="en-US" dirty="0" smtClean="0"/>
              <a:t>The learner will summarize the </a:t>
            </a:r>
            <a:r>
              <a:rPr lang="en-US" dirty="0" smtClean="0"/>
              <a:t>purpose and parts of the Declaration of Independence.  The learner will summarize how Thomas Paine influenced the colonies.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I will listen to Mr. Button as he talks about </a:t>
            </a:r>
            <a:r>
              <a:rPr lang="en-US" dirty="0" smtClean="0"/>
              <a:t>Common Sense and the Declaration of Independence </a:t>
            </a:r>
            <a:endParaRPr lang="en-US" dirty="0" smtClean="0"/>
          </a:p>
          <a:p>
            <a:pPr lvl="1"/>
            <a:r>
              <a:rPr lang="en-US" dirty="0" smtClean="0"/>
              <a:t>I will be able to tell my partner these questions.  </a:t>
            </a:r>
          </a:p>
          <a:p>
            <a:pPr lvl="2"/>
            <a:r>
              <a:rPr lang="en-US" dirty="0" smtClean="0"/>
              <a:t>How did Thomas Paine’s pamphlet Common Sense influence the colonists?  </a:t>
            </a:r>
            <a:endParaRPr lang="en-US" dirty="0" smtClean="0"/>
          </a:p>
          <a:p>
            <a:pPr lvl="2"/>
            <a:r>
              <a:rPr lang="en-US" dirty="0" smtClean="0"/>
              <a:t>What was the purpose of the Declaration of Independence?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7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Paine writes “Common Sense”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Many colonists still believed that they should stay loyal to England.  </a:t>
            </a:r>
          </a:p>
          <a:p>
            <a:endParaRPr lang="en-US" dirty="0"/>
          </a:p>
          <a:p>
            <a:r>
              <a:rPr lang="en-US" dirty="0" smtClean="0"/>
              <a:t>To convince people to want to separate from England, Thomas Paine wrote “Common Sense,” which laid out in simple terms why the colonies should be their own country.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 said colonies get nothing from England.  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4827882"/>
            <a:ext cx="1279527" cy="200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62905"/>
            <a:ext cx="4191000" cy="19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Declaration:  To declare (say) something </a:t>
            </a:r>
          </a:p>
          <a:p>
            <a:r>
              <a:rPr lang="en-US" dirty="0" smtClean="0"/>
              <a:t>Independence: To be able to make your own decisions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Declaration of Independence:  a document sent to England announcing that they officially want to “break up” and become their own country.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Three Parts: </a:t>
            </a:r>
          </a:p>
          <a:p>
            <a:pPr lvl="1"/>
            <a:r>
              <a:rPr lang="en-US" dirty="0" smtClean="0"/>
              <a:t>1:  The Rights of all humans </a:t>
            </a:r>
          </a:p>
          <a:p>
            <a:pPr lvl="1"/>
            <a:r>
              <a:rPr lang="en-US" dirty="0" smtClean="0"/>
              <a:t>2:  A list of things that England has done to the colonists</a:t>
            </a:r>
          </a:p>
          <a:p>
            <a:pPr lvl="1"/>
            <a:r>
              <a:rPr lang="en-US" dirty="0" smtClean="0"/>
              <a:t>3: Formal statement of Independence “We are our own country.” 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53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Declaration of Independence was signed on July 4, 1776.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010641"/>
            <a:ext cx="1686035" cy="22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85241"/>
            <a:ext cx="3333750" cy="222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2971800" cy="36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3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Break? </a:t>
            </a:r>
            <a:endParaRPr lang="en-US" dirty="0"/>
          </a:p>
        </p:txBody>
      </p:sp>
      <p:pic>
        <p:nvPicPr>
          <p:cNvPr id="2051" name="Picture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874837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3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SPARK Partner: </a:t>
            </a:r>
          </a:p>
          <a:p>
            <a:endParaRPr lang="en-US" dirty="0"/>
          </a:p>
          <a:p>
            <a:pPr lvl="1"/>
            <a:r>
              <a:rPr lang="en-US" sz="2400" dirty="0"/>
              <a:t>How did Thomas Paine’s pamphlet Common Sense influence the colonists? 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lvl="1"/>
            <a:r>
              <a:rPr lang="en-US" sz="2400" dirty="0"/>
              <a:t>What was the purpose of the Declaration of Independence?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421</TotalTime>
  <Words>255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Decatur</vt:lpstr>
      <vt:lpstr>The American Revolution </vt:lpstr>
      <vt:lpstr>Housekeeping  Announcements </vt:lpstr>
      <vt:lpstr>Review </vt:lpstr>
      <vt:lpstr>Today </vt:lpstr>
      <vt:lpstr>Thomas Paine writes “Common Sense”</vt:lpstr>
      <vt:lpstr>Declaration of Independence </vt:lpstr>
      <vt:lpstr>Declaration of Independence </vt:lpstr>
      <vt:lpstr>Brain Break? </vt:lpstr>
      <vt:lpstr>Recap </vt:lpstr>
      <vt:lpstr>Projects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Button, Brandon</dc:creator>
  <cp:lastModifiedBy>Button, Brandon</cp:lastModifiedBy>
  <cp:revision>17</cp:revision>
  <dcterms:created xsi:type="dcterms:W3CDTF">2015-05-11T11:34:46Z</dcterms:created>
  <dcterms:modified xsi:type="dcterms:W3CDTF">2015-05-18T12:05:57Z</dcterms:modified>
</cp:coreProperties>
</file>