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72" r:id="rId5"/>
    <p:sldId id="259" r:id="rId6"/>
    <p:sldId id="267" r:id="rId7"/>
    <p:sldId id="269" r:id="rId8"/>
    <p:sldId id="273" r:id="rId9"/>
    <p:sldId id="270" r:id="rId10"/>
    <p:sldId id="265" r:id="rId11"/>
    <p:sldId id="266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>
      <p:cViewPr>
        <p:scale>
          <a:sx n="75" d="100"/>
          <a:sy n="75" d="100"/>
        </p:scale>
        <p:origin x="-1770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297B-E2CF-4D00-A3DE-16ADE8EB583A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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399" y="4392168"/>
            <a:ext cx="12192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fld id="{F9D2B679-A913-461F-AB22-2B6E8688BD8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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297B-E2CF-4D00-A3DE-16ADE8EB583A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B679-A913-461F-AB22-2B6E8688BD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4591050" y="2409824"/>
            <a:ext cx="6858000" cy="203835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668203" y="2570797"/>
            <a:ext cx="6858000" cy="171640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297B-E2CF-4D00-A3DE-16ADE8EB583A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/>
          <a:p>
            <a:fld id="{F9D2B679-A913-461F-AB22-2B6E8688BD8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3681476" y="3354324"/>
            <a:ext cx="6858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297B-E2CF-4D00-A3DE-16ADE8EB583A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B679-A913-461F-AB22-2B6E8688BD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297B-E2CF-4D00-A3DE-16ADE8EB583A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352" y="4389120"/>
            <a:ext cx="1216152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F9D2B679-A913-461F-AB22-2B6E8688BD8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297B-E2CF-4D00-A3DE-16ADE8EB583A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B679-A913-461F-AB22-2B6E8688BD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297B-E2CF-4D00-A3DE-16ADE8EB583A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B679-A913-461F-AB22-2B6E8688BD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297B-E2CF-4D00-A3DE-16ADE8EB583A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B679-A913-461F-AB22-2B6E8688BD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297B-E2CF-4D00-A3DE-16ADE8EB583A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B679-A913-461F-AB22-2B6E8688BD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297B-E2CF-4D00-A3DE-16ADE8EB583A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B679-A913-461F-AB22-2B6E8688BD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297B-E2CF-4D00-A3DE-16ADE8EB583A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2B679-A913-461F-AB22-2B6E8688BD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9144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9144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2D7297B-E2CF-4D00-A3DE-16ADE8EB583A}" type="datetimeFigureOut">
              <a:rPr lang="en-US" smtClean="0"/>
              <a:t>5/19/2015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D2B679-A913-461F-AB22-2B6E8688BD8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9144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gonoodle.com/dashboard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istory.com/topics/american-revolution/battle-of-bunker-hil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American Revolution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Day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12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Break? </a:t>
            </a:r>
            <a:endParaRPr lang="en-US" dirty="0"/>
          </a:p>
        </p:txBody>
      </p:sp>
      <p:pic>
        <p:nvPicPr>
          <p:cNvPr id="2051" name="Picture 3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874837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39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 your SPARK Partner: </a:t>
            </a:r>
          </a:p>
          <a:p>
            <a:endParaRPr lang="en-US" dirty="0"/>
          </a:p>
          <a:p>
            <a:pPr lvl="1"/>
            <a:r>
              <a:rPr lang="en-US" sz="2400" dirty="0"/>
              <a:t>What was the outcome of the Battle of Bunker Hill</a:t>
            </a:r>
            <a:r>
              <a:rPr lang="en-US" sz="2400" dirty="0" smtClean="0"/>
              <a:t>?</a:t>
            </a:r>
          </a:p>
          <a:p>
            <a:pPr lvl="2"/>
            <a:r>
              <a:rPr lang="en-US" sz="2200" dirty="0" smtClean="0"/>
              <a:t>Who won?</a:t>
            </a:r>
          </a:p>
          <a:p>
            <a:pPr lvl="2"/>
            <a:r>
              <a:rPr lang="en-US" sz="2200" dirty="0" smtClean="0"/>
              <a:t>How?</a:t>
            </a:r>
            <a:endParaRPr lang="en-US" sz="2200" dirty="0" smtClean="0"/>
          </a:p>
          <a:p>
            <a:pPr lvl="1"/>
            <a:endParaRPr lang="en-US" sz="2400" dirty="0"/>
          </a:p>
          <a:p>
            <a:pPr lvl="1"/>
            <a:r>
              <a:rPr lang="en-US" sz="2400" dirty="0" smtClean="0"/>
              <a:t>Who said the phrase “don’t </a:t>
            </a:r>
            <a:r>
              <a:rPr lang="en-US" sz="2400" dirty="0"/>
              <a:t>fire until you see the whites of their </a:t>
            </a:r>
            <a:r>
              <a:rPr lang="en-US" sz="2400" dirty="0" smtClean="0"/>
              <a:t>eyes?”  Why?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91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26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Housekeeping 	Announcements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Good Grade Challenge – </a:t>
            </a:r>
            <a:r>
              <a:rPr lang="en-US" dirty="0" smtClean="0"/>
              <a:t>Thursday</a:t>
            </a:r>
          </a:p>
          <a:p>
            <a:endParaRPr lang="en-US" dirty="0"/>
          </a:p>
          <a:p>
            <a:r>
              <a:rPr lang="en-US" dirty="0" smtClean="0"/>
              <a:t>Friday – TEST </a:t>
            </a:r>
          </a:p>
          <a:p>
            <a:pPr lvl="1"/>
            <a:r>
              <a:rPr lang="en-US" dirty="0" smtClean="0"/>
              <a:t>First half of the AR </a:t>
            </a:r>
          </a:p>
          <a:p>
            <a:pPr lvl="1"/>
            <a:r>
              <a:rPr lang="en-US" dirty="0" smtClean="0"/>
              <a:t>Study Guides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95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Choral-Fest </a:t>
            </a:r>
            <a:r>
              <a:rPr lang="en-US" dirty="0"/>
              <a:t>– Wednesday </a:t>
            </a:r>
          </a:p>
          <a:p>
            <a:endParaRPr lang="en-US" dirty="0" smtClean="0"/>
          </a:p>
          <a:p>
            <a:r>
              <a:rPr lang="en-US" dirty="0" smtClean="0"/>
              <a:t>Future Fair – Friday </a:t>
            </a:r>
          </a:p>
          <a:p>
            <a:endParaRPr lang="en-US" dirty="0"/>
          </a:p>
          <a:p>
            <a:r>
              <a:rPr lang="en-US" dirty="0" smtClean="0"/>
              <a:t>Computer Turn-In: May 28</a:t>
            </a:r>
          </a:p>
          <a:p>
            <a:endParaRPr lang="en-US" dirty="0"/>
          </a:p>
          <a:p>
            <a:r>
              <a:rPr lang="en-US" dirty="0" smtClean="0"/>
              <a:t>MCA Balloon Day: May 29</a:t>
            </a:r>
          </a:p>
          <a:p>
            <a:endParaRPr lang="en-US" dirty="0"/>
          </a:p>
          <a:p>
            <a:r>
              <a:rPr lang="en-US" dirty="0" smtClean="0"/>
              <a:t>Dodgeball:  June 2 and 3 </a:t>
            </a:r>
          </a:p>
          <a:p>
            <a:pPr lvl="1"/>
            <a:r>
              <a:rPr lang="en-US" dirty="0" smtClean="0"/>
              <a:t>Assessments </a:t>
            </a:r>
          </a:p>
          <a:p>
            <a:pPr lvl="1"/>
            <a:r>
              <a:rPr lang="en-US" dirty="0" smtClean="0"/>
              <a:t>Behavior </a:t>
            </a:r>
          </a:p>
          <a:p>
            <a:pPr lvl="1"/>
            <a:endParaRPr lang="en-US" dirty="0"/>
          </a:p>
          <a:p>
            <a:r>
              <a:rPr lang="en-US" dirty="0" smtClean="0"/>
              <a:t>PBIS Snack:  June 3 </a:t>
            </a:r>
            <a:br>
              <a:rPr lang="en-US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6204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Yesterday</a:t>
            </a:r>
            <a:r>
              <a:rPr lang="en-US" dirty="0" smtClean="0"/>
              <a:t>, we talked about the Declaration of Independence</a:t>
            </a:r>
          </a:p>
          <a:p>
            <a:endParaRPr lang="en-US" dirty="0"/>
          </a:p>
          <a:p>
            <a:r>
              <a:rPr lang="en-US" dirty="0" smtClean="0"/>
              <a:t>With your STEAM Partner…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Who wrote </a:t>
            </a:r>
            <a:r>
              <a:rPr lang="en-US" dirty="0"/>
              <a:t>the Declaration of </a:t>
            </a:r>
            <a:r>
              <a:rPr lang="en-US" dirty="0" smtClean="0"/>
              <a:t>Independence?  Who was it sent to?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What was the purpose </a:t>
            </a:r>
            <a:r>
              <a:rPr lang="en-US" dirty="0"/>
              <a:t>of the Declaration of </a:t>
            </a:r>
            <a:r>
              <a:rPr lang="en-US" dirty="0" smtClean="0"/>
              <a:t>Independence?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What did Thomas Paine do? (this is not in your notes)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2445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72199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 rot="1926573">
            <a:off x="3160051" y="2279000"/>
            <a:ext cx="609600" cy="2209800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2069470">
            <a:off x="6696677" y="1730975"/>
            <a:ext cx="609600" cy="2209800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3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We’ll learn about the Battle of Bunker Hill.</a:t>
            </a:r>
          </a:p>
          <a:p>
            <a:r>
              <a:rPr lang="en-US" sz="2000" dirty="0" smtClean="0"/>
              <a:t>We’ll get project work time.  </a:t>
            </a:r>
          </a:p>
          <a:p>
            <a:endParaRPr lang="en-US" dirty="0"/>
          </a:p>
          <a:p>
            <a:r>
              <a:rPr lang="en-US" dirty="0" smtClean="0"/>
              <a:t>Objectives: </a:t>
            </a:r>
          </a:p>
          <a:p>
            <a:pPr lvl="1"/>
            <a:r>
              <a:rPr lang="en-US" dirty="0" smtClean="0"/>
              <a:t>The learner will hear a summary of Bunker Hill.  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I will listen to Mr. Button as he talks about the Battle of Bunker Hill.</a:t>
            </a:r>
          </a:p>
          <a:p>
            <a:pPr lvl="1"/>
            <a:r>
              <a:rPr lang="en-US" dirty="0" smtClean="0"/>
              <a:t>I will be able to tell my partner these questions:  </a:t>
            </a:r>
            <a:br>
              <a:rPr lang="en-US" dirty="0" smtClean="0"/>
            </a:br>
            <a:endParaRPr lang="en-US" dirty="0" smtClean="0"/>
          </a:p>
          <a:p>
            <a:pPr lvl="2"/>
            <a:r>
              <a:rPr lang="en-US" dirty="0" smtClean="0"/>
              <a:t>What was the outcome of the Battle of Bunker Hill?</a:t>
            </a:r>
          </a:p>
          <a:p>
            <a:pPr lvl="2"/>
            <a:r>
              <a:rPr lang="en-US" dirty="0"/>
              <a:t>Who said the phrase “don’t fire until you see the whites of their eyes?”  Why?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378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Battle of Bunker Hill – Background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3124200"/>
          </a:xfrm>
        </p:spPr>
        <p:txBody>
          <a:bodyPr>
            <a:normAutofit/>
          </a:bodyPr>
          <a:lstStyle/>
          <a:p>
            <a:r>
              <a:rPr lang="en-US" dirty="0" smtClean="0"/>
              <a:t>Bunker Hill (and Breed’s Hill) are near Boston. 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British Commander William Howe wanted to capture Bunker Hill to gain full control of Boston Harbor.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399"/>
            <a:ext cx="6629400" cy="497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69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Battle of Bunker Hill – Colonists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But, the night before, colonial forces built earthworks (giant mounds of dirt) at the top of Breed’s Hill. 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This protected the colonists as British soldiers marched up the hill. 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At first, the colonists were winning.  It was easy to shoot the redcoats walking in straight lines up a hill.  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391399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53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Whites of Their Eyes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colonial soldiers knew that they had to save their bullets.  If they shot while the redcoats were too far away, they might miss.  </a:t>
            </a:r>
          </a:p>
          <a:p>
            <a:endParaRPr lang="en-US" dirty="0"/>
          </a:p>
          <a:p>
            <a:r>
              <a:rPr lang="en-US" dirty="0" smtClean="0"/>
              <a:t>So, the leader of the colonists said “Don’t fire until you see the whites of their eyes.”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6400"/>
            <a:ext cx="552893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6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Battle of Bunker Hill – Result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Eventually, though, the colonists DID run out of bullets, and the British Soldiers </a:t>
            </a:r>
            <a:r>
              <a:rPr lang="en-US" b="1" dirty="0" smtClean="0"/>
              <a:t>overtook </a:t>
            </a:r>
            <a:r>
              <a:rPr lang="en-US" dirty="0" smtClean="0"/>
              <a:t>both Bunker Hill and Breed’s Hill.  </a:t>
            </a:r>
          </a:p>
          <a:p>
            <a:endParaRPr lang="en-US" b="1" dirty="0"/>
          </a:p>
          <a:p>
            <a:r>
              <a:rPr lang="en-US" dirty="0" smtClean="0"/>
              <a:t>BUT, the redcoats had lost many soldiers and many more were wounded.  The colonists did not have as many deaths or injuries.  </a:t>
            </a:r>
          </a:p>
          <a:p>
            <a:endParaRPr lang="en-US" b="1" dirty="0"/>
          </a:p>
          <a:p>
            <a:r>
              <a:rPr lang="en-US" dirty="0" smtClean="0"/>
              <a:t>Once again, this gave the colonists hope that they could win the war.  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www.history.com/topics/american-revolution/battle-of-bunker-hill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32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Decatur</Template>
  <TotalTime>925</TotalTime>
  <Words>366</Words>
  <Application>Microsoft Office PowerPoint</Application>
  <PresentationFormat>On-screen Show (4:3)</PresentationFormat>
  <Paragraphs>71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Decatur</vt:lpstr>
      <vt:lpstr>The American Revolution </vt:lpstr>
      <vt:lpstr>Housekeeping  Announcements </vt:lpstr>
      <vt:lpstr>Review </vt:lpstr>
      <vt:lpstr>Background</vt:lpstr>
      <vt:lpstr>Today </vt:lpstr>
      <vt:lpstr>The Battle of Bunker Hill – Background </vt:lpstr>
      <vt:lpstr>Battle of Bunker Hill – Colonists Strategy</vt:lpstr>
      <vt:lpstr>Whites of Their Eyes </vt:lpstr>
      <vt:lpstr>Battle of Bunker Hill – Result </vt:lpstr>
      <vt:lpstr>Brain Break? </vt:lpstr>
      <vt:lpstr>Recap </vt:lpstr>
      <vt:lpstr>Projects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American Revolution</dc:title>
  <dc:creator>Button, Brandon</dc:creator>
  <cp:lastModifiedBy>Button, Brandon</cp:lastModifiedBy>
  <cp:revision>27</cp:revision>
  <dcterms:created xsi:type="dcterms:W3CDTF">2015-05-11T11:34:46Z</dcterms:created>
  <dcterms:modified xsi:type="dcterms:W3CDTF">2015-05-19T20:08:02Z</dcterms:modified>
</cp:coreProperties>
</file>