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72" r:id="rId5"/>
    <p:sldId id="259" r:id="rId6"/>
    <p:sldId id="267" r:id="rId7"/>
    <p:sldId id="269" r:id="rId8"/>
    <p:sldId id="273" r:id="rId9"/>
    <p:sldId id="265" r:id="rId10"/>
    <p:sldId id="266" r:id="rId11"/>
    <p:sldId id="274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>
      <p:cViewPr>
        <p:scale>
          <a:sx n="75" d="100"/>
          <a:sy n="75" d="100"/>
        </p:scale>
        <p:origin x="-1770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297B-E2CF-4D00-A3DE-16ADE8EB583A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F9D2B679-A913-461F-AB22-2B6E8688BD89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297B-E2CF-4D00-A3DE-16ADE8EB583A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B679-A913-461F-AB22-2B6E8688BD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297B-E2CF-4D00-A3DE-16ADE8EB583A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F9D2B679-A913-461F-AB22-2B6E8688BD8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297B-E2CF-4D00-A3DE-16ADE8EB583A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B679-A913-461F-AB22-2B6E8688BD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297B-E2CF-4D00-A3DE-16ADE8EB583A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F9D2B679-A913-461F-AB22-2B6E8688BD8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297B-E2CF-4D00-A3DE-16ADE8EB583A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B679-A913-461F-AB22-2B6E8688BD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297B-E2CF-4D00-A3DE-16ADE8EB583A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B679-A913-461F-AB22-2B6E8688BD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297B-E2CF-4D00-A3DE-16ADE8EB583A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B679-A913-461F-AB22-2B6E8688BD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297B-E2CF-4D00-A3DE-16ADE8EB583A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B679-A913-461F-AB22-2B6E8688BD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297B-E2CF-4D00-A3DE-16ADE8EB583A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B679-A913-461F-AB22-2B6E8688BD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297B-E2CF-4D00-A3DE-16ADE8EB583A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B679-A913-461F-AB22-2B6E8688BD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2D7297B-E2CF-4D00-A3DE-16ADE8EB583A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D2B679-A913-461F-AB22-2B6E8688BD8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onoodle.com/dashboard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American Revolution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Day </a:t>
            </a:r>
            <a:r>
              <a:rPr lang="en-US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12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your SPARK Partner: </a:t>
            </a:r>
          </a:p>
          <a:p>
            <a:endParaRPr lang="en-US" dirty="0"/>
          </a:p>
          <a:p>
            <a:pPr lvl="1"/>
            <a:r>
              <a:rPr lang="en-US" sz="2400" dirty="0" smtClean="0"/>
              <a:t>Why was the victory at Trenton important to the colonists?</a:t>
            </a:r>
            <a:br>
              <a:rPr lang="en-US" sz="2400" dirty="0" smtClean="0"/>
            </a:br>
            <a:endParaRPr lang="en-US" sz="2400" dirty="0" smtClean="0"/>
          </a:p>
          <a:p>
            <a:pPr lvl="1"/>
            <a:r>
              <a:rPr lang="en-US" sz="2400" dirty="0" smtClean="0"/>
              <a:t>What is this picture showing? </a:t>
            </a:r>
            <a:endParaRPr lang="en-US" sz="2200" dirty="0" smtClean="0"/>
          </a:p>
          <a:p>
            <a:pPr lvl="1"/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191000"/>
            <a:ext cx="4038600" cy="25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691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Time!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3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Projects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26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Housekeeping 	Announcements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Good Grade Challenge – Thursday</a:t>
            </a:r>
          </a:p>
          <a:p>
            <a:endParaRPr lang="en-US" dirty="0"/>
          </a:p>
          <a:p>
            <a:r>
              <a:rPr lang="en-US" dirty="0" smtClean="0"/>
              <a:t>Friday – TEST </a:t>
            </a:r>
          </a:p>
          <a:p>
            <a:pPr lvl="1"/>
            <a:r>
              <a:rPr lang="en-US" dirty="0" smtClean="0"/>
              <a:t>First half of the AR </a:t>
            </a:r>
          </a:p>
          <a:p>
            <a:pPr lvl="1"/>
            <a:r>
              <a:rPr lang="en-US" dirty="0" smtClean="0"/>
              <a:t>Study Guides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Choral-Fest </a:t>
            </a:r>
            <a:r>
              <a:rPr lang="en-US" dirty="0"/>
              <a:t>– </a:t>
            </a:r>
            <a:r>
              <a:rPr lang="en-US" dirty="0" smtClean="0"/>
              <a:t>Today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Future Fair – Friday </a:t>
            </a:r>
          </a:p>
          <a:p>
            <a:endParaRPr lang="en-US" dirty="0"/>
          </a:p>
          <a:p>
            <a:r>
              <a:rPr lang="en-US" dirty="0" smtClean="0"/>
              <a:t>Computer Turn-In: May 28</a:t>
            </a:r>
          </a:p>
          <a:p>
            <a:endParaRPr lang="en-US" dirty="0"/>
          </a:p>
          <a:p>
            <a:r>
              <a:rPr lang="en-US" dirty="0" smtClean="0"/>
              <a:t>MCA Balloon Day: May 29</a:t>
            </a:r>
          </a:p>
          <a:p>
            <a:endParaRPr lang="en-US" dirty="0"/>
          </a:p>
          <a:p>
            <a:r>
              <a:rPr lang="en-US" dirty="0" smtClean="0"/>
              <a:t>Dodgeball:  June 2 and 3 </a:t>
            </a:r>
          </a:p>
          <a:p>
            <a:pPr lvl="1"/>
            <a:r>
              <a:rPr lang="en-US" dirty="0" smtClean="0"/>
              <a:t>Assessments </a:t>
            </a:r>
          </a:p>
          <a:p>
            <a:pPr lvl="1"/>
            <a:r>
              <a:rPr lang="en-US" dirty="0" smtClean="0"/>
              <a:t>Behavior </a:t>
            </a:r>
          </a:p>
          <a:p>
            <a:pPr lvl="1"/>
            <a:endParaRPr lang="en-US" dirty="0"/>
          </a:p>
          <a:p>
            <a:r>
              <a:rPr lang="en-US" dirty="0" smtClean="0"/>
              <a:t>PBIS Snack:  June 3 </a:t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6204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Yesterday, we talked about </a:t>
            </a:r>
            <a:r>
              <a:rPr lang="en-US" dirty="0" smtClean="0"/>
              <a:t>the Battle of Bunker Hill 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With your STEAM Partner…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Why did the colonists and redcoats fight at Breed’s (Bunker) Hill?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At first, the patriots were winning.  How?  </a:t>
            </a:r>
            <a:br>
              <a:rPr lang="en-US" dirty="0" smtClean="0"/>
            </a:b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What were the two things that the 2</a:t>
            </a:r>
            <a:r>
              <a:rPr lang="en-US" baseline="30000" dirty="0" smtClean="0"/>
              <a:t>nd</a:t>
            </a:r>
            <a:r>
              <a:rPr lang="en-US" dirty="0" smtClean="0"/>
              <a:t> Continental Congress did? </a:t>
            </a:r>
            <a:br>
              <a:rPr lang="en-US" dirty="0" smtClean="0"/>
            </a:b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What is the other name for the colonies’ Break-Up Letter 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45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62000" y="1535113"/>
            <a:ext cx="3735388" cy="639762"/>
          </a:xfrm>
        </p:spPr>
        <p:txBody>
          <a:bodyPr>
            <a:normAutofit/>
          </a:bodyPr>
          <a:lstStyle/>
          <a:p>
            <a:pPr algn="l"/>
            <a:r>
              <a:rPr lang="en-US" sz="3200" u="sng" dirty="0" smtClean="0"/>
              <a:t>Colonies </a:t>
            </a:r>
            <a:endParaRPr lang="en-US" sz="3200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Patriots </a:t>
            </a:r>
          </a:p>
          <a:p>
            <a:endParaRPr lang="en-US" dirty="0"/>
          </a:p>
          <a:p>
            <a:r>
              <a:rPr lang="en-US" dirty="0" smtClean="0"/>
              <a:t>Minutemen </a:t>
            </a:r>
          </a:p>
          <a:p>
            <a:endParaRPr lang="en-US" dirty="0"/>
          </a:p>
          <a:p>
            <a:r>
              <a:rPr lang="en-US" dirty="0" smtClean="0"/>
              <a:t>Colonists </a:t>
            </a:r>
          </a:p>
          <a:p>
            <a:endParaRPr lang="en-US" dirty="0"/>
          </a:p>
          <a:p>
            <a:r>
              <a:rPr lang="en-US" dirty="0" smtClean="0"/>
              <a:t>Colonial Forces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953000" y="1535113"/>
            <a:ext cx="3733800" cy="639762"/>
          </a:xfrm>
        </p:spPr>
        <p:txBody>
          <a:bodyPr/>
          <a:lstStyle/>
          <a:p>
            <a:pPr algn="l"/>
            <a:r>
              <a:rPr lang="en-US" sz="3200" u="sng" dirty="0" smtClean="0"/>
              <a:t>England </a:t>
            </a:r>
            <a:endParaRPr lang="en-US" u="sng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British Troops </a:t>
            </a:r>
          </a:p>
          <a:p>
            <a:endParaRPr lang="en-US" dirty="0"/>
          </a:p>
          <a:p>
            <a:r>
              <a:rPr lang="en-US" dirty="0" smtClean="0"/>
              <a:t>Redcoats </a:t>
            </a:r>
          </a:p>
          <a:p>
            <a:endParaRPr lang="en-US" dirty="0"/>
          </a:p>
          <a:p>
            <a:r>
              <a:rPr lang="en-US" dirty="0" smtClean="0"/>
              <a:t>England </a:t>
            </a:r>
          </a:p>
          <a:p>
            <a:endParaRPr lang="en-US" dirty="0"/>
          </a:p>
          <a:p>
            <a:r>
              <a:rPr lang="en-US" dirty="0" smtClean="0"/>
              <a:t>British Army </a:t>
            </a:r>
          </a:p>
        </p:txBody>
      </p:sp>
    </p:spTree>
    <p:extLst>
      <p:ext uri="{BB962C8B-B14F-4D97-AF65-F5344CB8AC3E}">
        <p14:creationId xmlns:p14="http://schemas.microsoft.com/office/powerpoint/2010/main" val="287423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We’ll learn about </a:t>
            </a:r>
            <a:r>
              <a:rPr lang="en-US" sz="2000" dirty="0" smtClean="0"/>
              <a:t>Washington Crossing the Delaware River and the Battle of Trenton.  </a:t>
            </a:r>
            <a:endParaRPr lang="en-US" sz="2000" dirty="0" smtClean="0"/>
          </a:p>
          <a:p>
            <a:r>
              <a:rPr lang="en-US" sz="2000" dirty="0" smtClean="0"/>
              <a:t>We’ll get project work time.  </a:t>
            </a:r>
          </a:p>
          <a:p>
            <a:endParaRPr lang="en-US" dirty="0"/>
          </a:p>
          <a:p>
            <a:r>
              <a:rPr lang="en-US" dirty="0" smtClean="0"/>
              <a:t>Objectives: </a:t>
            </a:r>
          </a:p>
          <a:p>
            <a:pPr lvl="1"/>
            <a:r>
              <a:rPr lang="en-US" dirty="0" smtClean="0"/>
              <a:t>The learner will </a:t>
            </a:r>
            <a:r>
              <a:rPr lang="en-US" dirty="0" smtClean="0"/>
              <a:t>understand the Battle of Trenton.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I will listen to Mr. Button as he talks about </a:t>
            </a:r>
            <a:r>
              <a:rPr lang="en-US" dirty="0" smtClean="0"/>
              <a:t>how George Washington led his troops across the Delaware River. </a:t>
            </a:r>
          </a:p>
          <a:p>
            <a:pPr lvl="1"/>
            <a:r>
              <a:rPr lang="en-US" dirty="0" smtClean="0"/>
              <a:t>I </a:t>
            </a:r>
            <a:r>
              <a:rPr lang="en-US" dirty="0" smtClean="0"/>
              <a:t>will be able to tell my partner these questions:  </a:t>
            </a:r>
            <a:br>
              <a:rPr lang="en-US" dirty="0" smtClean="0"/>
            </a:br>
            <a:endParaRPr lang="en-US" dirty="0" smtClean="0"/>
          </a:p>
          <a:p>
            <a:pPr lvl="2"/>
            <a:r>
              <a:rPr lang="en-US" dirty="0" smtClean="0"/>
              <a:t>Why was the victory at Trenton so important to the colonists?</a:t>
            </a:r>
          </a:p>
          <a:p>
            <a:pPr lvl="2"/>
            <a:r>
              <a:rPr lang="en-US" dirty="0" smtClean="0"/>
              <a:t>What does the famous picture show?  </a:t>
            </a:r>
            <a:r>
              <a:rPr lang="en-US" dirty="0" smtClean="0"/>
              <a:t> 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378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England Gains Momentum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3124200"/>
          </a:xfrm>
        </p:spPr>
        <p:txBody>
          <a:bodyPr>
            <a:normAutofit/>
          </a:bodyPr>
          <a:lstStyle/>
          <a:p>
            <a:r>
              <a:rPr lang="en-US" dirty="0" smtClean="0"/>
              <a:t>England had started winning more and more battles. </a:t>
            </a:r>
          </a:p>
          <a:p>
            <a:pPr lvl="1"/>
            <a:r>
              <a:rPr lang="en-US" dirty="0" smtClean="0"/>
              <a:t>England had brought in allies from Germany known as Hessians.  </a:t>
            </a:r>
          </a:p>
          <a:p>
            <a:pPr lvl="1"/>
            <a:r>
              <a:rPr lang="en-US" dirty="0" smtClean="0"/>
              <a:t>England’s wealth helped them buy many good supplies.  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The colonists were losing, badly.  </a:t>
            </a:r>
          </a:p>
          <a:p>
            <a:pPr lvl="1"/>
            <a:r>
              <a:rPr lang="en-US" dirty="0" smtClean="0"/>
              <a:t>The colonists were feeling depressed about the war and their hopes at winning. 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064001"/>
            <a:ext cx="1828800" cy="2344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69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Christmas Day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It was a cold Christmas Day in Virginia. 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General Washington knew that his men needed a win to raise their spirits. 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At night, Washington leads his men across the frozen Delaware River so they can surprise attack a troop of Hessians in Trenton.  </a:t>
            </a:r>
          </a:p>
          <a:p>
            <a:endParaRPr lang="en-US" dirty="0"/>
          </a:p>
          <a:p>
            <a:r>
              <a:rPr lang="en-US" dirty="0" smtClean="0"/>
              <a:t>This picture became a very famous painting of Washington.  </a:t>
            </a:r>
            <a:br>
              <a:rPr lang="en-US" dirty="0" smtClean="0"/>
            </a:br>
            <a:r>
              <a:rPr lang="en-US" dirty="0" smtClean="0"/>
              <a:t>Tell your STEAM Partner why you think that might be. 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8876002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53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Victory Regains Hope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 dirty="0" smtClean="0"/>
              <a:t>The Hessians were very tired from the night before…probabl</a:t>
            </a:r>
            <a:r>
              <a:rPr lang="en-US" dirty="0" smtClean="0"/>
              <a:t>y because they stayed up too late waiting for Santa.  </a:t>
            </a:r>
          </a:p>
          <a:p>
            <a:endParaRPr lang="en-US" dirty="0"/>
          </a:p>
          <a:p>
            <a:r>
              <a:rPr lang="en-US" dirty="0" smtClean="0"/>
              <a:t>The colonial troops quickly </a:t>
            </a:r>
            <a:br>
              <a:rPr lang="en-US" dirty="0" smtClean="0"/>
            </a:br>
            <a:r>
              <a:rPr lang="en-US" dirty="0" smtClean="0"/>
              <a:t>surrounded Trenton and </a:t>
            </a:r>
            <a:br>
              <a:rPr lang="en-US" dirty="0" smtClean="0"/>
            </a:br>
            <a:r>
              <a:rPr lang="en-US" dirty="0" smtClean="0"/>
              <a:t>pushed the Hessians out.  </a:t>
            </a:r>
          </a:p>
          <a:p>
            <a:endParaRPr lang="en-US" dirty="0"/>
          </a:p>
          <a:p>
            <a:r>
              <a:rPr lang="en-US" dirty="0" smtClean="0"/>
              <a:t>The news of Washington’s </a:t>
            </a:r>
            <a:br>
              <a:rPr lang="en-US" dirty="0" smtClean="0"/>
            </a:br>
            <a:r>
              <a:rPr lang="en-US" dirty="0" smtClean="0"/>
              <a:t>victory and his leadership </a:t>
            </a:r>
            <a:br>
              <a:rPr lang="en-US" dirty="0" smtClean="0"/>
            </a:br>
            <a:r>
              <a:rPr lang="en-US" dirty="0" smtClean="0"/>
              <a:t>skills once again gave the </a:t>
            </a:r>
            <a:br>
              <a:rPr lang="en-US" dirty="0" smtClean="0"/>
            </a:br>
            <a:r>
              <a:rPr lang="en-US" dirty="0" smtClean="0"/>
              <a:t>colonists hope and motivation. 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2590800"/>
            <a:ext cx="4287726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26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Break? </a:t>
            </a:r>
            <a:endParaRPr lang="en-US" dirty="0"/>
          </a:p>
        </p:txBody>
      </p:sp>
      <p:pic>
        <p:nvPicPr>
          <p:cNvPr id="2051" name="Picture 3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874837"/>
            <a:ext cx="45259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339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Decatur</Template>
  <TotalTime>953</TotalTime>
  <Words>202</Words>
  <Application>Microsoft Office PowerPoint</Application>
  <PresentationFormat>On-screen Show (4:3)</PresentationFormat>
  <Paragraphs>82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Decatur</vt:lpstr>
      <vt:lpstr>The American Revolution </vt:lpstr>
      <vt:lpstr>Housekeeping  Announcements </vt:lpstr>
      <vt:lpstr>Review </vt:lpstr>
      <vt:lpstr>Background</vt:lpstr>
      <vt:lpstr>Today </vt:lpstr>
      <vt:lpstr>England Gains Momentum </vt:lpstr>
      <vt:lpstr>Christmas Day </vt:lpstr>
      <vt:lpstr>Victory Regains Hope </vt:lpstr>
      <vt:lpstr>Brain Break? </vt:lpstr>
      <vt:lpstr>Recap </vt:lpstr>
      <vt:lpstr>Study Time! </vt:lpstr>
      <vt:lpstr>Projects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American Revolution</dc:title>
  <dc:creator>Button, Brandon</dc:creator>
  <cp:lastModifiedBy>Button, Brandon</cp:lastModifiedBy>
  <cp:revision>30</cp:revision>
  <dcterms:created xsi:type="dcterms:W3CDTF">2015-05-11T11:34:46Z</dcterms:created>
  <dcterms:modified xsi:type="dcterms:W3CDTF">2015-05-20T11:47:33Z</dcterms:modified>
</cp:coreProperties>
</file>