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FFF39D"/>
                </a:solidFill>
              </a:rPr>
              <a:pPr/>
              <a:t>4/9/2015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E8637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E86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2D38249-20B5-4E77-8AF2-75216F6BC58E}" type="slidenum">
              <a:rPr lang="en-US" smtClean="0">
                <a:solidFill>
                  <a:srgbClr val="FFF39D"/>
                </a:solidFill>
              </a:rPr>
              <a:pPr/>
              <a:t>‹#›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FE8637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E86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65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6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0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0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2D38249-20B5-4E77-8AF2-75216F6BC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47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2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0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0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4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3DAF7E-AFB3-48BC-8121-DBD8CC767379}" type="datetimeFigureOut">
              <a:rPr lang="en-US" smtClean="0">
                <a:solidFill>
                  <a:srgbClr val="575F6D"/>
                </a:solidFill>
              </a:rPr>
              <a:pPr/>
              <a:t>4/9/2015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D38249-20B5-4E77-8AF2-75216F6BC58E}" type="slidenum">
              <a:rPr lang="en-US" smtClean="0">
                <a:solidFill>
                  <a:srgbClr val="575F6D"/>
                </a:solidFill>
              </a:rPr>
              <a:pPr/>
              <a:t>‹#›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7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NN%20Student%20News%20April%209,%202015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noodle.com/dashboar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2025"/>
            <a:ext cx="8458200" cy="1222375"/>
          </a:xfrm>
        </p:spPr>
        <p:txBody>
          <a:bodyPr/>
          <a:lstStyle/>
          <a:p>
            <a:r>
              <a:rPr lang="en-US" dirty="0" smtClean="0"/>
              <a:t>Causes of the American Revolution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10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homework tonight is to study for tomorrow’s test!!! </a:t>
            </a:r>
          </a:p>
          <a:p>
            <a:endParaRPr lang="en-US" dirty="0"/>
          </a:p>
          <a:p>
            <a:r>
              <a:rPr lang="en-US" dirty="0" smtClean="0"/>
              <a:t>Use your study cards.  </a:t>
            </a:r>
          </a:p>
          <a:p>
            <a:endParaRPr lang="en-US" dirty="0"/>
          </a:p>
          <a:p>
            <a:r>
              <a:rPr lang="en-US" dirty="0" smtClean="0"/>
              <a:t>Use your notes.  </a:t>
            </a:r>
          </a:p>
          <a:p>
            <a:endParaRPr lang="en-US" dirty="0"/>
          </a:p>
          <a:p>
            <a:r>
              <a:rPr lang="en-US" dirty="0" smtClean="0"/>
              <a:t>For tomorrow’s test, you’ll only need to know the events that are on your study cards (which are the same as the events on the posters).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257800"/>
            <a:ext cx="2247900" cy="149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8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324600" cy="5257800"/>
          </a:xfrm>
        </p:spPr>
        <p:txBody>
          <a:bodyPr/>
          <a:lstStyle/>
          <a:p>
            <a:r>
              <a:rPr lang="en-US" dirty="0" smtClean="0"/>
              <a:t>Today, make sure you have the following events included in your timeline.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French and Indian War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Sugar 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Stamp Act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Quartering Act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Townshend Acts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Boston Massacre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Tea 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Boston Tea Party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Intolerable Acts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Continental Congress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676400"/>
            <a:ext cx="304800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If you get done early, you can…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*study for the test</a:t>
            </a:r>
          </a:p>
          <a:p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r>
              <a:rPr lang="en-US" sz="2800" dirty="0">
                <a:solidFill>
                  <a:prstClr val="black"/>
                </a:solidFill>
              </a:rPr>
              <a:t>*make your timeline better 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*start creating an extra timeline project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248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words mean that this event WON’T be on the test. </a:t>
            </a:r>
          </a:p>
        </p:txBody>
      </p:sp>
    </p:spTree>
    <p:extLst>
      <p:ext uri="{BB962C8B-B14F-4D97-AF65-F5344CB8AC3E}">
        <p14:creationId xmlns:p14="http://schemas.microsoft.com/office/powerpoint/2010/main" val="4657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News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you’re watching student news, complete the Socrative Quiz.  </a:t>
            </a:r>
          </a:p>
          <a:p>
            <a:endParaRPr lang="en-US" dirty="0"/>
          </a:p>
          <a:p>
            <a:r>
              <a:rPr lang="en-US" dirty="0" smtClean="0"/>
              <a:t>If you finish early, shut your lid and watch the rest.  </a:t>
            </a:r>
          </a:p>
          <a:p>
            <a:endParaRPr lang="en-US" dirty="0"/>
          </a:p>
          <a:p>
            <a:r>
              <a:rPr lang="en-US" dirty="0" smtClean="0"/>
              <a:t>When the news is over (in 10 minutes), your time is up. 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Click here for the 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Yesterday, we talked about the </a:t>
            </a:r>
            <a:r>
              <a:rPr lang="en-US" dirty="0" smtClean="0"/>
              <a:t>Intolerable Acts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your SPARK Partner, answer these questions…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What </a:t>
            </a:r>
            <a:r>
              <a:rPr lang="en-US" b="1" dirty="0" smtClean="0"/>
              <a:t>does the word “intolerable” mean? 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Why did the British Parliament create them? 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Name two of the laws in the intolerable acts. 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b="1" dirty="0" smtClean="0"/>
              <a:t>You have 45 seconds.   </a:t>
            </a:r>
            <a:br>
              <a:rPr lang="en-US" b="1" dirty="0" smtClean="0"/>
            </a:br>
            <a:r>
              <a:rPr lang="en-US" b="1" dirty="0" smtClean="0"/>
              <a:t>Blue starts</a:t>
            </a:r>
            <a:br>
              <a:rPr lang="en-US" b="1" dirty="0" smtClean="0"/>
            </a:br>
            <a:endParaRPr lang="en-US" b="1" dirty="0" smtClean="0"/>
          </a:p>
          <a:p>
            <a:pPr lvl="1">
              <a:lnSpc>
                <a:spcPct val="150000"/>
              </a:lnSpc>
            </a:pPr>
            <a:endParaRPr lang="en-US" b="1" dirty="0" smtClean="0"/>
          </a:p>
          <a:p>
            <a:pPr lvl="1">
              <a:lnSpc>
                <a:spcPct val="150000"/>
              </a:lnSpc>
            </a:pPr>
            <a:endParaRPr lang="en-US" b="1" dirty="0"/>
          </a:p>
        </p:txBody>
      </p:sp>
      <p:sp>
        <p:nvSpPr>
          <p:cNvPr id="4" name="AutoShape 2" descr="Image result for boston tea par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05325"/>
            <a:ext cx="21209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1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your STEAM partner </a:t>
            </a:r>
          </a:p>
          <a:p>
            <a:endParaRPr lang="en-US" dirty="0"/>
          </a:p>
          <a:p>
            <a:pPr lvl="1"/>
            <a:r>
              <a:rPr lang="en-US" dirty="0" smtClean="0"/>
              <a:t>Blue partner take out your bag of study cards.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Find these cards</a:t>
            </a:r>
          </a:p>
          <a:p>
            <a:pPr lvl="2"/>
            <a:r>
              <a:rPr lang="en-US" dirty="0"/>
              <a:t>Boston Massacre </a:t>
            </a:r>
          </a:p>
          <a:p>
            <a:pPr lvl="2"/>
            <a:r>
              <a:rPr lang="en-US" dirty="0" smtClean="0"/>
              <a:t>Sugar </a:t>
            </a:r>
            <a:r>
              <a:rPr lang="en-US" dirty="0"/>
              <a:t>Act </a:t>
            </a:r>
            <a:endParaRPr lang="en-US" dirty="0" smtClean="0"/>
          </a:p>
          <a:p>
            <a:pPr lvl="2"/>
            <a:r>
              <a:rPr lang="en-US" dirty="0" smtClean="0"/>
              <a:t>Intolerable Acts </a:t>
            </a:r>
            <a:endParaRPr lang="en-US" dirty="0"/>
          </a:p>
          <a:p>
            <a:pPr lvl="2"/>
            <a:r>
              <a:rPr lang="en-US" dirty="0" smtClean="0"/>
              <a:t>French and Indian War </a:t>
            </a:r>
          </a:p>
          <a:p>
            <a:pPr lvl="2"/>
            <a:r>
              <a:rPr lang="en-US" dirty="0"/>
              <a:t>Stamp Act </a:t>
            </a:r>
            <a:endParaRPr lang="en-US" dirty="0" smtClean="0"/>
          </a:p>
          <a:p>
            <a:pPr lvl="2"/>
            <a:r>
              <a:rPr lang="en-US" dirty="0" smtClean="0"/>
              <a:t>Boston Tea Party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u="sng" dirty="0" smtClean="0"/>
              <a:t>Together with your partner, put these events in order and tell each other about them.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have 2 minutes.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We’ll discuss the </a:t>
            </a:r>
            <a:r>
              <a:rPr lang="en-US" dirty="0" smtClean="0"/>
              <a:t>First Continental Congress </a:t>
            </a:r>
            <a:endParaRPr lang="en-US" dirty="0" smtClean="0"/>
          </a:p>
          <a:p>
            <a:r>
              <a:rPr lang="en-US" dirty="0" smtClean="0"/>
              <a:t>You’ll get project work time. 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understand the causes and effects of the </a:t>
            </a:r>
            <a:r>
              <a:rPr lang="en-US" dirty="0" smtClean="0"/>
              <a:t>First Continental Congress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listen as Mr. Button talks about 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Continental Congress.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be able to tell my partner these questions. </a:t>
            </a:r>
            <a:b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representatives from the colonies need to meet?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was the Continental Congress held? </a:t>
            </a:r>
          </a:p>
          <a:p>
            <a:pPr lvl="2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effects of the Continental Congress? 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4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11664"/>
          </a:xfrm>
        </p:spPr>
        <p:txBody>
          <a:bodyPr/>
          <a:lstStyle/>
          <a:p>
            <a:r>
              <a:rPr lang="en-US" dirty="0" smtClean="0"/>
              <a:t>The First Continental Congress (1774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Most colonists believed that England and the parliament had gone too far with the taxes and laws.  </a:t>
            </a:r>
          </a:p>
          <a:p>
            <a:r>
              <a:rPr lang="en-US" dirty="0" smtClean="0"/>
              <a:t>It was clear that the colonies had to do something about this. </a:t>
            </a:r>
          </a:p>
          <a:p>
            <a:r>
              <a:rPr lang="en-US" dirty="0" smtClean="0"/>
              <a:t>In September of 1774, delegates (representatives) from each colony met in Philadelphia to discuss what they could do.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324600"/>
            <a:ext cx="836771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Now fill out the first part of your notes.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7675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7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 of the 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en-US" dirty="0" smtClean="0"/>
              <a:t>Each colony had a different opinion of what to do.  </a:t>
            </a:r>
          </a:p>
          <a:p>
            <a:pPr lvl="1"/>
            <a:r>
              <a:rPr lang="en-US" dirty="0" smtClean="0"/>
              <a:t>Some wanted to break away from England completely </a:t>
            </a:r>
          </a:p>
          <a:p>
            <a:pPr lvl="1"/>
            <a:r>
              <a:rPr lang="en-US" dirty="0" smtClean="0"/>
              <a:t>Some wanted to find a way to get along with England </a:t>
            </a:r>
          </a:p>
          <a:p>
            <a:pPr lvl="1"/>
            <a:endParaRPr lang="en-US" dirty="0"/>
          </a:p>
          <a:p>
            <a:r>
              <a:rPr lang="en-US" dirty="0" smtClean="0"/>
              <a:t>In the end, the 1</a:t>
            </a:r>
            <a:r>
              <a:rPr lang="en-US" baseline="30000" dirty="0" smtClean="0"/>
              <a:t>st</a:t>
            </a:r>
            <a:r>
              <a:rPr lang="en-US" dirty="0" smtClean="0"/>
              <a:t> CC sent a request to the Parliament. It said…</a:t>
            </a:r>
          </a:p>
          <a:p>
            <a:pPr lvl="1"/>
            <a:r>
              <a:rPr lang="en-US" dirty="0" smtClean="0"/>
              <a:t>Colonists should have the right to “life, liberty, and property.” </a:t>
            </a:r>
            <a:endParaRPr lang="en-US" dirty="0" smtClean="0"/>
          </a:p>
          <a:p>
            <a:pPr lvl="1"/>
            <a:r>
              <a:rPr lang="en-US" dirty="0" smtClean="0"/>
              <a:t>They believed only colonies should be able to tax colonists, not England </a:t>
            </a:r>
          </a:p>
          <a:p>
            <a:pPr lvl="1"/>
            <a:endParaRPr lang="en-US" dirty="0"/>
          </a:p>
          <a:p>
            <a:r>
              <a:rPr lang="en-US" dirty="0" smtClean="0"/>
              <a:t>After the request was sent, the colonies also stopped trade with England.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43500" y="6324600"/>
            <a:ext cx="375761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Now you can fill out your notes.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5426135"/>
            <a:ext cx="1752600" cy="127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9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www.gonoodle.com/dashboard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With your STEAM Partner, answer these questions…</a:t>
            </a:r>
          </a:p>
          <a:p>
            <a:pPr marL="0" indent="0">
              <a:buNone/>
            </a:pPr>
            <a:r>
              <a:rPr lang="en-US" dirty="0" smtClean="0"/>
              <a:t>	(1 minute .  Green first)</a:t>
            </a:r>
            <a:br>
              <a:rPr lang="en-US" dirty="0" smtClean="0"/>
            </a:b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2400" b="1" dirty="0"/>
              <a:t>Why did representatives from the colonies need to meet?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Where was the Continental Congress held? 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What was the effects of the Continental Congress?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Causes of the American Revolution </vt:lpstr>
      <vt:lpstr>Student News </vt:lpstr>
      <vt:lpstr>Review </vt:lpstr>
      <vt:lpstr>Test Review </vt:lpstr>
      <vt:lpstr>Today </vt:lpstr>
      <vt:lpstr>The First Continental Congress (1774) </vt:lpstr>
      <vt:lpstr>Result of the 1st Continental Congress</vt:lpstr>
      <vt:lpstr>Brain Break </vt:lpstr>
      <vt:lpstr>Review </vt:lpstr>
      <vt:lpstr>Homework </vt:lpstr>
      <vt:lpstr>Work Time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American Revolution </dc:title>
  <dc:creator>Button, Brandon</dc:creator>
  <cp:lastModifiedBy>Button, Brandon</cp:lastModifiedBy>
  <cp:revision>1</cp:revision>
  <dcterms:created xsi:type="dcterms:W3CDTF">2015-04-09T11:44:31Z</dcterms:created>
  <dcterms:modified xsi:type="dcterms:W3CDTF">2015-04-09T11:44:48Z</dcterms:modified>
</cp:coreProperties>
</file>