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73DAF7E-AFB3-48BC-8121-DBD8CC76737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noodle.com/dashboar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Causes%20of%20the%20American%20Revolution%20Timeline%20PROJECTS%20-%20full%20sheet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502025"/>
            <a:ext cx="8458200" cy="1222375"/>
          </a:xfrm>
        </p:spPr>
        <p:txBody>
          <a:bodyPr/>
          <a:lstStyle/>
          <a:p>
            <a:r>
              <a:rPr lang="en-US" dirty="0" smtClean="0"/>
              <a:t>Causes of the American Revolution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2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810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</a:rPr>
              <a:t>No Student News today. </a:t>
            </a:r>
          </a:p>
          <a:p>
            <a:endParaRPr lang="en-US" sz="2400" b="1" dirty="0">
              <a:latin typeface="Calibri" panose="020F050202020403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</a:rPr>
              <a:t>Have a seat and be ready to learn.  </a:t>
            </a:r>
            <a:endParaRPr lang="en-US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1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33" y="719138"/>
            <a:ext cx="7038975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4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STEAM Partner, answer these questions…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/>
              <a:t>Who fought in the French and Indian War? </a:t>
            </a:r>
          </a:p>
          <a:p>
            <a:pPr lvl="1"/>
            <a:r>
              <a:rPr lang="en-US" dirty="0"/>
              <a:t>Why did they fight? </a:t>
            </a:r>
          </a:p>
          <a:p>
            <a:pPr lvl="1"/>
            <a:r>
              <a:rPr lang="en-US" dirty="0"/>
              <a:t>Who won? What was a result of their winning?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2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Break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www.gonoodle.com/dashboard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4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Sheet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Causes of the American Revolution Timeline PROJECTS - full sheet.docx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&amp; Housekeeping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Friday: </a:t>
            </a:r>
          </a:p>
          <a:p>
            <a:pPr lvl="1"/>
            <a:r>
              <a:rPr lang="en-US" dirty="0" smtClean="0"/>
              <a:t>End of the quarter</a:t>
            </a:r>
          </a:p>
          <a:p>
            <a:pPr lvl="1"/>
            <a:r>
              <a:rPr lang="en-US" dirty="0" smtClean="0"/>
              <a:t>Early release </a:t>
            </a:r>
          </a:p>
          <a:p>
            <a:pPr lvl="1"/>
            <a:r>
              <a:rPr lang="en-US" dirty="0" smtClean="0"/>
              <a:t>Beach day for all</a:t>
            </a:r>
          </a:p>
          <a:p>
            <a:pPr lvl="1"/>
            <a:r>
              <a:rPr lang="en-US" dirty="0" smtClean="0"/>
              <a:t>Movie for no referrals </a:t>
            </a:r>
          </a:p>
          <a:p>
            <a:pPr lvl="1"/>
            <a:endParaRPr lang="en-US" dirty="0"/>
          </a:p>
          <a:p>
            <a:r>
              <a:rPr lang="en-US" dirty="0"/>
              <a:t>Lockdown </a:t>
            </a:r>
            <a:r>
              <a:rPr lang="en-US" dirty="0" smtClean="0"/>
              <a:t>Tuesday</a:t>
            </a:r>
            <a:endParaRPr lang="en-US" dirty="0"/>
          </a:p>
          <a:p>
            <a:endParaRPr lang="en-US" dirty="0"/>
          </a:p>
          <a:p>
            <a:r>
              <a:rPr lang="en-US" dirty="0"/>
              <a:t>Fire Drill Thursday</a:t>
            </a:r>
          </a:p>
          <a:p>
            <a:endParaRPr lang="en-US" dirty="0"/>
          </a:p>
          <a:p>
            <a:r>
              <a:rPr lang="en-US" dirty="0" smtClean="0"/>
              <a:t>Peer Power Partners at </a:t>
            </a:r>
            <a:r>
              <a:rPr lang="en-US" dirty="0"/>
              <a:t>2:00 Thursday </a:t>
            </a:r>
          </a:p>
          <a:p>
            <a:endParaRPr lang="en-US" dirty="0"/>
          </a:p>
          <a:p>
            <a:r>
              <a:rPr lang="en-US" dirty="0"/>
              <a:t>Mr. Button gone Thursday morning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Grades are up to date.</a:t>
            </a:r>
          </a:p>
          <a:p>
            <a:endParaRPr lang="en-US" dirty="0"/>
          </a:p>
          <a:p>
            <a:r>
              <a:rPr lang="en-US" dirty="0" smtClean="0"/>
              <a:t>Turn in the FP Projects as soon as possible!!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6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week, you read a section of the textbook that talked about the French and Indian War. </a:t>
            </a:r>
          </a:p>
          <a:p>
            <a:endParaRPr lang="en-US" dirty="0"/>
          </a:p>
          <a:p>
            <a:r>
              <a:rPr lang="en-US" dirty="0" smtClean="0"/>
              <a:t>I told you what this unit will look like.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6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Map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Standard:  </a:t>
            </a:r>
            <a:br>
              <a:rPr lang="en-US" dirty="0" smtClean="0"/>
            </a:br>
            <a:r>
              <a:rPr lang="en-US" i="1" dirty="0"/>
              <a:t>Identify major conflicts between the colonies and England following the Seven Years’ (French and Indian) War; explain how these conflicts led to the American Revolution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044664"/>
              </p:ext>
            </p:extLst>
          </p:nvPr>
        </p:nvGraphicFramePr>
        <p:xfrm>
          <a:off x="228600" y="3276600"/>
          <a:ext cx="8534400" cy="2697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r>
                        <a:rPr lang="en-US" dirty="0" smtClean="0"/>
                        <a:t>French and Indian War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Quartering</a:t>
                      </a:r>
                      <a:r>
                        <a:rPr lang="en-US" baseline="0" dirty="0" smtClean="0"/>
                        <a:t> Act &amp; Proclamation of 1763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Stamp Act &amp; </a:t>
                      </a:r>
                    </a:p>
                    <a:p>
                      <a:r>
                        <a:rPr lang="en-US" dirty="0" smtClean="0"/>
                        <a:t>No Taxation without Representation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Townshend Acts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(Very</a:t>
                      </a:r>
                      <a:r>
                        <a:rPr lang="en-US" sz="1400" baseline="0" dirty="0" smtClean="0"/>
                        <a:t> short classes) </a:t>
                      </a:r>
                    </a:p>
                    <a:p>
                      <a:r>
                        <a:rPr lang="en-US" baseline="0" dirty="0" smtClean="0"/>
                        <a:t>Tax Simulation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4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We’ll discuss as a class what we learned about the French and Indian War. </a:t>
            </a:r>
          </a:p>
          <a:p>
            <a:r>
              <a:rPr lang="en-US" dirty="0" smtClean="0"/>
              <a:t>We’ll look at the projects for this unit.  </a:t>
            </a:r>
          </a:p>
          <a:p>
            <a:endParaRPr lang="en-US" dirty="0"/>
          </a:p>
          <a:p>
            <a:r>
              <a:rPr lang="en-US" dirty="0" smtClean="0"/>
              <a:t>Objectives </a:t>
            </a:r>
          </a:p>
          <a:p>
            <a:pPr lvl="1"/>
            <a:r>
              <a:rPr lang="en-US" dirty="0" smtClean="0"/>
              <a:t>The learner will understand the basic concepts of the French and Indian War and summarize it with a partner.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 will be able tell answer these questions for my partner: </a:t>
            </a:r>
          </a:p>
          <a:p>
            <a:pPr lvl="2"/>
            <a:r>
              <a:rPr lang="en-US" dirty="0" smtClean="0"/>
              <a:t>Who fought in the French and Indian War? </a:t>
            </a:r>
          </a:p>
          <a:p>
            <a:pPr lvl="2"/>
            <a:r>
              <a:rPr lang="en-US" dirty="0" smtClean="0"/>
              <a:t>Why did they fight? </a:t>
            </a:r>
          </a:p>
          <a:p>
            <a:pPr lvl="2"/>
            <a:r>
              <a:rPr lang="en-US" dirty="0" smtClean="0"/>
              <a:t>Who won? What was a result of their winning?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4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Sheet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with you OR leave here.  </a:t>
            </a:r>
          </a:p>
          <a:p>
            <a:endParaRPr lang="en-US" dirty="0"/>
          </a:p>
          <a:p>
            <a:r>
              <a:rPr lang="en-US" dirty="0" smtClean="0"/>
              <a:t>Decide which is best for you.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68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and Indian War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France and Great Britain fought over land west of the Appalachian Mountains. </a:t>
            </a:r>
          </a:p>
          <a:p>
            <a:endParaRPr lang="en-US" dirty="0"/>
          </a:p>
          <a:p>
            <a:r>
              <a:rPr lang="en-US" dirty="0" smtClean="0"/>
              <a:t>Native Americans (Indians) fought on both sides.  </a:t>
            </a:r>
          </a:p>
          <a:p>
            <a:endParaRPr lang="en-US" dirty="0"/>
          </a:p>
          <a:p>
            <a:r>
              <a:rPr lang="en-US" dirty="0" smtClean="0"/>
              <a:t>At first, France was winning.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Then, things changed….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00575"/>
            <a:ext cx="225742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4800" y="3276600"/>
            <a:ext cx="470568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47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and Indian War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William Pitt (from England) developed a strategy to help the British defeat the French </a:t>
            </a:r>
          </a:p>
          <a:p>
            <a:pPr lvl="1"/>
            <a:r>
              <a:rPr lang="en-US" dirty="0" smtClean="0"/>
              <a:t>England had a better Navy and blocked France from the New World </a:t>
            </a:r>
          </a:p>
          <a:p>
            <a:pPr lvl="1"/>
            <a:r>
              <a:rPr lang="en-US" dirty="0" smtClean="0"/>
              <a:t>England made allies with two powerful Native American tribes </a:t>
            </a:r>
          </a:p>
          <a:p>
            <a:pPr lvl="1"/>
            <a:endParaRPr lang="en-US" dirty="0"/>
          </a:p>
          <a:p>
            <a:r>
              <a:rPr lang="en-US" dirty="0" smtClean="0"/>
              <a:t>France surrenders in 1760 </a:t>
            </a:r>
          </a:p>
          <a:p>
            <a:endParaRPr lang="en-US" dirty="0"/>
          </a:p>
          <a:p>
            <a:r>
              <a:rPr lang="en-US" dirty="0" smtClean="0"/>
              <a:t>Treaty of Paris gave most of the land to England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3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7010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13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Custom 11">
      <a:dk1>
        <a:sysClr val="windowText" lastClr="000000"/>
      </a:dk1>
      <a:lt1>
        <a:sysClr val="window" lastClr="FFFFFF"/>
      </a:lt1>
      <a:dk2>
        <a:srgbClr val="000000"/>
      </a:dk2>
      <a:lt2>
        <a:srgbClr val="CAF278"/>
      </a:lt2>
      <a:accent1>
        <a:srgbClr val="94C600"/>
      </a:accent1>
      <a:accent2>
        <a:srgbClr val="00B0F0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285</TotalTime>
  <Words>368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Decatur</vt:lpstr>
      <vt:lpstr>Causes of the American Revolution </vt:lpstr>
      <vt:lpstr>Announcements &amp; Housekeeping </vt:lpstr>
      <vt:lpstr>Review </vt:lpstr>
      <vt:lpstr>Unit Map </vt:lpstr>
      <vt:lpstr>Today </vt:lpstr>
      <vt:lpstr>Note Sheet </vt:lpstr>
      <vt:lpstr>French and Indian War </vt:lpstr>
      <vt:lpstr>French and Indian War </vt:lpstr>
      <vt:lpstr>PowerPoint Presentation</vt:lpstr>
      <vt:lpstr>PowerPoint Presentation</vt:lpstr>
      <vt:lpstr>Review </vt:lpstr>
      <vt:lpstr>Brain Break </vt:lpstr>
      <vt:lpstr>Project Sheet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the American Revolution</dc:title>
  <dc:creator>Button, Brandon</dc:creator>
  <cp:lastModifiedBy>Button, Brandon</cp:lastModifiedBy>
  <cp:revision>15</cp:revision>
  <dcterms:created xsi:type="dcterms:W3CDTF">2015-03-19T11:16:32Z</dcterms:created>
  <dcterms:modified xsi:type="dcterms:W3CDTF">2015-03-23T18:19:16Z</dcterms:modified>
</cp:coreProperties>
</file>