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59" r:id="rId6"/>
    <p:sldId id="262" r:id="rId7"/>
    <p:sldId id="269" r:id="rId8"/>
    <p:sldId id="267" r:id="rId9"/>
    <p:sldId id="266" r:id="rId10"/>
    <p:sldId id="268"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590" y="-1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73DAF7E-AFB3-48BC-8121-DBD8CC767379}" type="datetimeFigureOut">
              <a:rPr lang="en-US" smtClean="0"/>
              <a:t>3/24/2015</a:t>
            </a:fld>
            <a:endParaRPr lang="en-US"/>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72D38249-20B5-4E77-8AF2-75216F6BC58E}" type="slidenum">
              <a:rPr lang="en-US" smtClean="0"/>
              <a:t>‹#›</a:t>
            </a:fld>
            <a:endParaRPr lang="en-US"/>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3DAF7E-AFB3-48BC-8121-DBD8CC767379}"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D38249-20B5-4E77-8AF2-75216F6BC58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3DAF7E-AFB3-48BC-8121-DBD8CC767379}"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096000" y="6356350"/>
            <a:ext cx="762000" cy="365125"/>
          </a:xfrm>
        </p:spPr>
        <p:txBody>
          <a:bodyPr/>
          <a:lstStyle/>
          <a:p>
            <a:fld id="{72D38249-20B5-4E77-8AF2-75216F6BC58E}" type="slidenum">
              <a:rPr lang="en-US" smtClean="0"/>
              <a:t>‹#›</a:t>
            </a:fld>
            <a:endParaRPr lang="en-US"/>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3DAF7E-AFB3-48BC-8121-DBD8CC767379}"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D38249-20B5-4E77-8AF2-75216F6BC58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3DAF7E-AFB3-48BC-8121-DBD8CC767379}" type="datetimeFigureOut">
              <a:rPr lang="en-US" smtClean="0"/>
              <a:t>3/24/2015</a:t>
            </a:fld>
            <a:endParaRPr lang="en-US"/>
          </a:p>
        </p:txBody>
      </p:sp>
      <p:sp>
        <p:nvSpPr>
          <p:cNvPr id="5" name="Footer Placeholder 4"/>
          <p:cNvSpPr>
            <a:spLocks noGrp="1"/>
          </p:cNvSpPr>
          <p:nvPr>
            <p:ph type="ftr" sz="quarter" idx="11"/>
          </p:nvPr>
        </p:nvSpPr>
        <p:spPr>
          <a:xfrm>
            <a:off x="5791200" y="6356350"/>
            <a:ext cx="2895600" cy="365125"/>
          </a:xfrm>
        </p:spPr>
        <p:txBody>
          <a:bodyPr/>
          <a:lstStyle/>
          <a:p>
            <a:endParaRPr lang="en-US"/>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72D38249-20B5-4E77-8AF2-75216F6BC58E}" type="slidenum">
              <a:rPr lang="en-US" smtClean="0"/>
              <a:t>‹#›</a:t>
            </a:fld>
            <a:endParaRPr lang="en-US"/>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3DAF7E-AFB3-48BC-8121-DBD8CC767379}" type="datetimeFigureOut">
              <a:rPr lang="en-US" smtClean="0"/>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D38249-20B5-4E77-8AF2-75216F6BC58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3DAF7E-AFB3-48BC-8121-DBD8CC767379}" type="datetimeFigureOut">
              <a:rPr lang="en-US" smtClean="0"/>
              <a:t>3/24/2015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D38249-20B5-4E77-8AF2-75216F6BC58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3DAF7E-AFB3-48BC-8121-DBD8CC767379}" type="datetimeFigureOut">
              <a:rPr lang="en-US" smtClean="0"/>
              <a:t>3/24/2015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D38249-20B5-4E77-8AF2-75216F6BC58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DAF7E-AFB3-48BC-8121-DBD8CC767379}" type="datetimeFigureOut">
              <a:rPr lang="en-US" smtClean="0"/>
              <a:t>3/24/2015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D38249-20B5-4E77-8AF2-75216F6BC58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73DAF7E-AFB3-48BC-8121-DBD8CC767379}" type="datetimeFigureOut">
              <a:rPr lang="en-US" smtClean="0"/>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D38249-20B5-4E77-8AF2-75216F6BC58E}"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073DAF7E-AFB3-48BC-8121-DBD8CC767379}" type="datetimeFigureOut">
              <a:rPr lang="en-US" smtClean="0"/>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D38249-20B5-4E77-8AF2-75216F6BC58E}"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073DAF7E-AFB3-48BC-8121-DBD8CC767379}" type="datetimeFigureOut">
              <a:rPr lang="en-US" smtClean="0"/>
              <a:t>3/24/2015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72D38249-20B5-4E77-8AF2-75216F6BC58E}" type="slidenum">
              <a:rPr lang="en-US" smtClean="0"/>
              <a:t>‹#›</a:t>
            </a:fld>
            <a:endParaRPr lang="en-US"/>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hyperlink" Target="https://www.gonoodle.com/dashboard"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502025"/>
            <a:ext cx="8458200" cy="1222375"/>
          </a:xfrm>
        </p:spPr>
        <p:txBody>
          <a:bodyPr/>
          <a:lstStyle/>
          <a:p>
            <a:r>
              <a:rPr lang="en-US" dirty="0" smtClean="0"/>
              <a:t>Causes of the American Revolution </a:t>
            </a:r>
            <a:endParaRPr lang="en-US" dirty="0"/>
          </a:p>
        </p:txBody>
      </p:sp>
      <p:sp>
        <p:nvSpPr>
          <p:cNvPr id="3" name="Subtitle 2"/>
          <p:cNvSpPr>
            <a:spLocks noGrp="1"/>
          </p:cNvSpPr>
          <p:nvPr>
            <p:ph type="subTitle" idx="1"/>
          </p:nvPr>
        </p:nvSpPr>
        <p:spPr/>
        <p:txBody>
          <a:bodyPr/>
          <a:lstStyle/>
          <a:p>
            <a:r>
              <a:rPr lang="en-US" dirty="0" smtClean="0"/>
              <a:t>Day 3</a:t>
            </a:r>
            <a:endParaRPr lang="en-US" dirty="0"/>
          </a:p>
        </p:txBody>
      </p:sp>
    </p:spTree>
    <p:extLst>
      <p:ext uri="{BB962C8B-B14F-4D97-AF65-F5344CB8AC3E}">
        <p14:creationId xmlns:p14="http://schemas.microsoft.com/office/powerpoint/2010/main" val="3869137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Projects </a:t>
            </a:r>
            <a:endParaRPr lang="en-US" dirty="0"/>
          </a:p>
        </p:txBody>
      </p:sp>
      <p:sp>
        <p:nvSpPr>
          <p:cNvPr id="3" name="Content Placeholder 2"/>
          <p:cNvSpPr>
            <a:spLocks noGrp="1"/>
          </p:cNvSpPr>
          <p:nvPr>
            <p:ph idx="1"/>
          </p:nvPr>
        </p:nvSpPr>
        <p:spPr/>
        <p:txBody>
          <a:bodyPr/>
          <a:lstStyle/>
          <a:p>
            <a:r>
              <a:rPr lang="en-US" dirty="0" smtClean="0"/>
              <a:t>Remember, all of the projects for this unit ARE a timeline.  You just have to decide which kind of timeline you want to make.  </a:t>
            </a:r>
          </a:p>
          <a:p>
            <a:endParaRPr lang="en-US" dirty="0"/>
          </a:p>
          <a:p>
            <a:r>
              <a:rPr lang="en-US" dirty="0" smtClean="0"/>
              <a:t>Yesterday, you learned about the French and Indian War, so you would make the piece of your timeline about the F&amp;I War.  </a:t>
            </a:r>
          </a:p>
          <a:p>
            <a:endParaRPr lang="en-US" dirty="0"/>
          </a:p>
          <a:p>
            <a:r>
              <a:rPr lang="en-US" dirty="0" smtClean="0"/>
              <a:t>Today, you’ll make the part of your timeline about </a:t>
            </a:r>
            <a:r>
              <a:rPr lang="en-US" dirty="0"/>
              <a:t>the Sugar Act </a:t>
            </a:r>
            <a:r>
              <a:rPr lang="en-US" dirty="0" smtClean="0"/>
              <a:t>and Stamp Act.  </a:t>
            </a:r>
          </a:p>
        </p:txBody>
      </p:sp>
    </p:spTree>
    <p:extLst>
      <p:ext uri="{BB962C8B-B14F-4D97-AF65-F5344CB8AC3E}">
        <p14:creationId xmlns:p14="http://schemas.microsoft.com/office/powerpoint/2010/main" val="7116182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Time </a:t>
            </a:r>
            <a:endParaRPr lang="en-US" dirty="0"/>
          </a:p>
        </p:txBody>
      </p:sp>
      <p:sp>
        <p:nvSpPr>
          <p:cNvPr id="3" name="Content Placeholder 2"/>
          <p:cNvSpPr>
            <a:spLocks noGrp="1"/>
          </p:cNvSpPr>
          <p:nvPr>
            <p:ph idx="1"/>
          </p:nvPr>
        </p:nvSpPr>
        <p:spPr/>
        <p:txBody>
          <a:bodyPr/>
          <a:lstStyle/>
          <a:p>
            <a:r>
              <a:rPr lang="en-US" dirty="0" smtClean="0"/>
              <a:t>Start with which kind of timeline you want to make.  </a:t>
            </a:r>
          </a:p>
          <a:p>
            <a:endParaRPr lang="en-US" dirty="0"/>
          </a:p>
          <a:p>
            <a:r>
              <a:rPr lang="en-US" dirty="0" smtClean="0"/>
              <a:t>Then find a partner with the same interests (if you want a partner).  </a:t>
            </a:r>
          </a:p>
          <a:p>
            <a:endParaRPr lang="en-US" dirty="0"/>
          </a:p>
          <a:p>
            <a:r>
              <a:rPr lang="en-US" dirty="0" smtClean="0"/>
              <a:t>You and your partner may work together and turn in ONE project, BUT I have to see you collaborating…or you’ll be split up.  </a:t>
            </a:r>
            <a:endParaRPr lang="en-US" dirty="0"/>
          </a:p>
        </p:txBody>
      </p:sp>
    </p:spTree>
    <p:extLst>
      <p:ext uri="{BB962C8B-B14F-4D97-AF65-F5344CB8AC3E}">
        <p14:creationId xmlns:p14="http://schemas.microsoft.com/office/powerpoint/2010/main" val="2881114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 &amp; Housekeeping </a:t>
            </a:r>
            <a:endParaRPr lang="en-US" dirty="0"/>
          </a:p>
        </p:txBody>
      </p:sp>
      <p:sp>
        <p:nvSpPr>
          <p:cNvPr id="4" name="Content Placeholder 3"/>
          <p:cNvSpPr>
            <a:spLocks noGrp="1"/>
          </p:cNvSpPr>
          <p:nvPr>
            <p:ph sz="half" idx="1"/>
          </p:nvPr>
        </p:nvSpPr>
        <p:spPr>
          <a:xfrm>
            <a:off x="457200" y="1600200"/>
            <a:ext cx="4038600" cy="5105400"/>
          </a:xfrm>
        </p:spPr>
        <p:txBody>
          <a:bodyPr>
            <a:normAutofit fontScale="85000" lnSpcReduction="20000"/>
          </a:bodyPr>
          <a:lstStyle/>
          <a:p>
            <a:r>
              <a:rPr lang="en-US" dirty="0" smtClean="0"/>
              <a:t>Friday: </a:t>
            </a:r>
          </a:p>
          <a:p>
            <a:pPr lvl="1"/>
            <a:r>
              <a:rPr lang="en-US" dirty="0" smtClean="0"/>
              <a:t>End of the quarter</a:t>
            </a:r>
          </a:p>
          <a:p>
            <a:pPr lvl="1"/>
            <a:r>
              <a:rPr lang="en-US" dirty="0" smtClean="0"/>
              <a:t>Early release </a:t>
            </a:r>
          </a:p>
          <a:p>
            <a:pPr lvl="1"/>
            <a:r>
              <a:rPr lang="en-US" dirty="0" smtClean="0"/>
              <a:t>Beach day for all</a:t>
            </a:r>
          </a:p>
          <a:p>
            <a:pPr lvl="1"/>
            <a:r>
              <a:rPr lang="en-US" dirty="0" smtClean="0"/>
              <a:t>Movie for no referrals </a:t>
            </a:r>
          </a:p>
          <a:p>
            <a:pPr lvl="1"/>
            <a:endParaRPr lang="en-US" dirty="0"/>
          </a:p>
          <a:p>
            <a:r>
              <a:rPr lang="en-US" dirty="0"/>
              <a:t>Lockdown </a:t>
            </a:r>
            <a:r>
              <a:rPr lang="en-US" dirty="0" smtClean="0"/>
              <a:t>Tuesday</a:t>
            </a:r>
            <a:endParaRPr lang="en-US" dirty="0"/>
          </a:p>
          <a:p>
            <a:endParaRPr lang="en-US" dirty="0"/>
          </a:p>
          <a:p>
            <a:r>
              <a:rPr lang="en-US" dirty="0"/>
              <a:t>Fire Drill Thursday</a:t>
            </a:r>
          </a:p>
          <a:p>
            <a:endParaRPr lang="en-US" dirty="0"/>
          </a:p>
          <a:p>
            <a:r>
              <a:rPr lang="en-US" dirty="0" smtClean="0"/>
              <a:t>Peer Power Partners at </a:t>
            </a:r>
            <a:r>
              <a:rPr lang="en-US" dirty="0"/>
              <a:t>2:00 Thursday </a:t>
            </a:r>
          </a:p>
          <a:p>
            <a:endParaRPr lang="en-US" dirty="0"/>
          </a:p>
          <a:p>
            <a:r>
              <a:rPr lang="en-US" dirty="0"/>
              <a:t>Mr. Button gone Thursday morning </a:t>
            </a:r>
          </a:p>
          <a:p>
            <a:endParaRPr lang="en-US" dirty="0"/>
          </a:p>
        </p:txBody>
      </p:sp>
      <p:sp>
        <p:nvSpPr>
          <p:cNvPr id="5" name="Content Placeholder 4"/>
          <p:cNvSpPr>
            <a:spLocks noGrp="1"/>
          </p:cNvSpPr>
          <p:nvPr>
            <p:ph sz="half" idx="2"/>
          </p:nvPr>
        </p:nvSpPr>
        <p:spPr/>
        <p:txBody>
          <a:bodyPr>
            <a:normAutofit fontScale="85000" lnSpcReduction="20000"/>
          </a:bodyPr>
          <a:lstStyle/>
          <a:p>
            <a:r>
              <a:rPr lang="en-US" dirty="0" smtClean="0"/>
              <a:t>Grades are up to date.</a:t>
            </a:r>
          </a:p>
          <a:p>
            <a:endParaRPr lang="en-US" dirty="0"/>
          </a:p>
          <a:p>
            <a:r>
              <a:rPr lang="en-US" dirty="0" smtClean="0"/>
              <a:t>Turn in the FP Projects as soon as possible!!</a:t>
            </a:r>
            <a:endParaRPr lang="en-US" dirty="0"/>
          </a:p>
        </p:txBody>
      </p:sp>
    </p:spTree>
    <p:extLst>
      <p:ext uri="{BB962C8B-B14F-4D97-AF65-F5344CB8AC3E}">
        <p14:creationId xmlns:p14="http://schemas.microsoft.com/office/powerpoint/2010/main" val="6934624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a:t>
            </a:r>
            <a:endParaRPr lang="en-US" dirty="0"/>
          </a:p>
        </p:txBody>
      </p:sp>
      <p:sp>
        <p:nvSpPr>
          <p:cNvPr id="3" name="Content Placeholder 2"/>
          <p:cNvSpPr>
            <a:spLocks noGrp="1"/>
          </p:cNvSpPr>
          <p:nvPr>
            <p:ph idx="1"/>
          </p:nvPr>
        </p:nvSpPr>
        <p:spPr/>
        <p:txBody>
          <a:bodyPr/>
          <a:lstStyle/>
          <a:p>
            <a:r>
              <a:rPr lang="en-US" dirty="0" smtClean="0"/>
              <a:t>Yesterday, we discussed the French and Indian War.  </a:t>
            </a:r>
            <a:endParaRPr lang="en-US" dirty="0" smtClean="0"/>
          </a:p>
          <a:p>
            <a:endParaRPr lang="en-US" dirty="0"/>
          </a:p>
          <a:p>
            <a:r>
              <a:rPr lang="en-US" dirty="0" smtClean="0"/>
              <a:t>With your SPARK Partner, answer these questions…</a:t>
            </a:r>
            <a:br>
              <a:rPr lang="en-US" dirty="0" smtClean="0"/>
            </a:br>
            <a:endParaRPr lang="en-US" dirty="0" smtClean="0"/>
          </a:p>
          <a:p>
            <a:pPr lvl="1">
              <a:lnSpc>
                <a:spcPct val="150000"/>
              </a:lnSpc>
            </a:pPr>
            <a:r>
              <a:rPr lang="en-US" b="1" dirty="0" smtClean="0">
                <a:effectLst>
                  <a:outerShdw blurRad="38100" dist="38100" dir="2700000" algn="tl">
                    <a:srgbClr val="000000">
                      <a:alpha val="43137"/>
                    </a:srgbClr>
                  </a:outerShdw>
                </a:effectLst>
              </a:rPr>
              <a:t>Who fought in the French and Indian War? </a:t>
            </a:r>
          </a:p>
          <a:p>
            <a:pPr lvl="1">
              <a:lnSpc>
                <a:spcPct val="150000"/>
              </a:lnSpc>
            </a:pPr>
            <a:r>
              <a:rPr lang="en-US" b="1" dirty="0" smtClean="0">
                <a:effectLst>
                  <a:outerShdw blurRad="38100" dist="38100" dir="2700000" algn="tl">
                    <a:srgbClr val="000000">
                      <a:alpha val="43137"/>
                    </a:srgbClr>
                  </a:outerShdw>
                </a:effectLst>
              </a:rPr>
              <a:t>Why did they fight? </a:t>
            </a:r>
          </a:p>
          <a:p>
            <a:pPr lvl="1">
              <a:lnSpc>
                <a:spcPct val="150000"/>
              </a:lnSpc>
            </a:pPr>
            <a:r>
              <a:rPr lang="en-US" b="1" dirty="0" smtClean="0">
                <a:effectLst>
                  <a:outerShdw blurRad="38100" dist="38100" dir="2700000" algn="tl">
                    <a:srgbClr val="000000">
                      <a:alpha val="43137"/>
                    </a:srgbClr>
                  </a:outerShdw>
                </a:effectLst>
              </a:rPr>
              <a:t>Who won?  What was a result of their victory? </a:t>
            </a: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(Don’t forget the BUT) </a:t>
            </a:r>
          </a:p>
        </p:txBody>
      </p:sp>
    </p:spTree>
    <p:extLst>
      <p:ext uri="{BB962C8B-B14F-4D97-AF65-F5344CB8AC3E}">
        <p14:creationId xmlns:p14="http://schemas.microsoft.com/office/powerpoint/2010/main" val="6986359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Map </a:t>
            </a:r>
            <a:endParaRPr lang="en-US" dirty="0"/>
          </a:p>
        </p:txBody>
      </p:sp>
      <p:sp>
        <p:nvSpPr>
          <p:cNvPr id="3" name="Content Placeholder 2"/>
          <p:cNvSpPr>
            <a:spLocks noGrp="1"/>
          </p:cNvSpPr>
          <p:nvPr>
            <p:ph idx="1"/>
          </p:nvPr>
        </p:nvSpPr>
        <p:spPr/>
        <p:txBody>
          <a:bodyPr/>
          <a:lstStyle/>
          <a:p>
            <a:r>
              <a:rPr lang="en-US" dirty="0" smtClean="0"/>
              <a:t>Standard:  </a:t>
            </a:r>
            <a:br>
              <a:rPr lang="en-US" dirty="0" smtClean="0"/>
            </a:br>
            <a:r>
              <a:rPr lang="en-US" sz="1800" i="1" dirty="0"/>
              <a:t>Identify major conflicts between the colonies and England following the Seven Years’ (French and Indian) War; explain how these conflicts led to the American Revolution</a:t>
            </a:r>
            <a:r>
              <a:rPr lang="en-US" sz="1800" i="1" dirty="0" smtClean="0"/>
              <a:t>.</a:t>
            </a:r>
          </a:p>
          <a:p>
            <a:endParaRPr lang="en-US" i="1"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611515564"/>
              </p:ext>
            </p:extLst>
          </p:nvPr>
        </p:nvGraphicFramePr>
        <p:xfrm>
          <a:off x="381000" y="3276600"/>
          <a:ext cx="8534400" cy="3307080"/>
        </p:xfrm>
        <a:graphic>
          <a:graphicData uri="http://schemas.openxmlformats.org/drawingml/2006/table">
            <a:tbl>
              <a:tblPr firstRow="1" bandRow="1">
                <a:tableStyleId>{F5AB1C69-6EDB-4FF4-983F-18BD219EF322}</a:tableStyleId>
              </a:tblPr>
              <a:tblGrid>
                <a:gridCol w="1706880"/>
                <a:gridCol w="1706880"/>
                <a:gridCol w="1706880"/>
                <a:gridCol w="1706880"/>
                <a:gridCol w="1706880"/>
              </a:tblGrid>
              <a:tr h="457200">
                <a:tc>
                  <a:txBody>
                    <a:bodyPr/>
                    <a:lstStyle/>
                    <a:p>
                      <a:r>
                        <a:rPr lang="en-US" dirty="0" smtClean="0"/>
                        <a:t>Monday</a:t>
                      </a:r>
                      <a:endParaRPr lang="en-US" dirty="0"/>
                    </a:p>
                  </a:txBody>
                  <a:tcPr/>
                </a:tc>
                <a:tc>
                  <a:txBody>
                    <a:bodyPr/>
                    <a:lstStyle/>
                    <a:p>
                      <a:r>
                        <a:rPr lang="en-US" dirty="0" smtClean="0"/>
                        <a:t>Tuesday </a:t>
                      </a:r>
                      <a:endParaRPr lang="en-US" dirty="0"/>
                    </a:p>
                  </a:txBody>
                  <a:tcPr/>
                </a:tc>
                <a:tc>
                  <a:txBody>
                    <a:bodyPr/>
                    <a:lstStyle/>
                    <a:p>
                      <a:r>
                        <a:rPr lang="en-US" dirty="0" smtClean="0"/>
                        <a:t>Wednesday</a:t>
                      </a:r>
                      <a:endParaRPr lang="en-US" dirty="0"/>
                    </a:p>
                  </a:txBody>
                  <a:tcPr/>
                </a:tc>
                <a:tc>
                  <a:txBody>
                    <a:bodyPr/>
                    <a:lstStyle/>
                    <a:p>
                      <a:r>
                        <a:rPr lang="en-US" dirty="0" smtClean="0"/>
                        <a:t>Thursday </a:t>
                      </a:r>
                      <a:endParaRPr lang="en-US" dirty="0"/>
                    </a:p>
                  </a:txBody>
                  <a:tcPr/>
                </a:tc>
                <a:tc>
                  <a:txBody>
                    <a:bodyPr/>
                    <a:lstStyle/>
                    <a:p>
                      <a:r>
                        <a:rPr lang="en-US" dirty="0" smtClean="0"/>
                        <a:t>Friday</a:t>
                      </a:r>
                      <a:endParaRPr lang="en-US" dirty="0"/>
                    </a:p>
                  </a:txBody>
                  <a:tcPr/>
                </a:tc>
              </a:tr>
              <a:tr h="1295400">
                <a:tc>
                  <a:txBody>
                    <a:bodyPr/>
                    <a:lstStyle/>
                    <a:p>
                      <a:r>
                        <a:rPr lang="en-US" dirty="0" smtClean="0"/>
                        <a:t>French and Indian War</a:t>
                      </a:r>
                      <a:endParaRPr lang="en-US" dirty="0"/>
                    </a:p>
                  </a:txBody>
                  <a:tcPr/>
                </a:tc>
                <a:tc>
                  <a:txBody>
                    <a:bodyPr/>
                    <a:lstStyle/>
                    <a:p>
                      <a:r>
                        <a:rPr lang="en-US" dirty="0" smtClean="0"/>
                        <a:t>Sugar</a:t>
                      </a:r>
                      <a:r>
                        <a:rPr lang="en-US" baseline="0" dirty="0" smtClean="0"/>
                        <a:t> </a:t>
                      </a:r>
                      <a:r>
                        <a:rPr lang="en-US" dirty="0" smtClean="0"/>
                        <a:t>Act</a:t>
                      </a:r>
                      <a:r>
                        <a:rPr lang="en-US" baseline="0" dirty="0" smtClean="0"/>
                        <a:t> &amp; Stamp Act </a:t>
                      </a:r>
                      <a:endParaRPr lang="en-US" dirty="0"/>
                    </a:p>
                  </a:txBody>
                  <a:tcPr/>
                </a:tc>
                <a:tc>
                  <a:txBody>
                    <a:bodyPr/>
                    <a:lstStyle/>
                    <a:p>
                      <a:r>
                        <a:rPr lang="en-US" sz="1600" dirty="0" smtClean="0"/>
                        <a:t>No Taxation without Representation</a:t>
                      </a:r>
                      <a:r>
                        <a:rPr lang="en-US" sz="1600" baseline="0" dirty="0" smtClean="0"/>
                        <a:t> &amp; Quartering Act </a:t>
                      </a:r>
                      <a:endParaRPr lang="en-US" sz="1600" dirty="0"/>
                    </a:p>
                  </a:txBody>
                  <a:tcPr/>
                </a:tc>
                <a:tc>
                  <a:txBody>
                    <a:bodyPr/>
                    <a:lstStyle/>
                    <a:p>
                      <a:r>
                        <a:rPr lang="en-US" dirty="0" smtClean="0"/>
                        <a:t>Townshend </a:t>
                      </a:r>
                      <a:r>
                        <a:rPr lang="en-US" dirty="0" smtClean="0"/>
                        <a:t>Acts </a:t>
                      </a:r>
                      <a:endParaRPr lang="en-US" dirty="0"/>
                    </a:p>
                  </a:txBody>
                  <a:tcPr/>
                </a:tc>
                <a:tc>
                  <a:txBody>
                    <a:bodyPr/>
                    <a:lstStyle/>
                    <a:p>
                      <a:r>
                        <a:rPr lang="en-US" sz="1400" dirty="0" smtClean="0"/>
                        <a:t>(Very</a:t>
                      </a:r>
                      <a:r>
                        <a:rPr lang="en-US" sz="1400" baseline="0" dirty="0" smtClean="0"/>
                        <a:t> short classes) </a:t>
                      </a:r>
                    </a:p>
                    <a:p>
                      <a:r>
                        <a:rPr lang="en-US" baseline="0" dirty="0" smtClean="0"/>
                        <a:t>Tax Simulation</a:t>
                      </a:r>
                      <a:endParaRPr lang="en-US" dirty="0"/>
                    </a:p>
                  </a:txBody>
                  <a:tcPr/>
                </a:tc>
              </a:tr>
              <a:tr h="533400">
                <a:tc>
                  <a:txBody>
                    <a:bodyPr/>
                    <a:lstStyle/>
                    <a:p>
                      <a:r>
                        <a:rPr lang="en-US" dirty="0" smtClean="0"/>
                        <a:t>Spring Break</a:t>
                      </a:r>
                      <a:r>
                        <a:rPr lang="en-US" baseline="0" dirty="0" smtClean="0"/>
                        <a:t>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Spring Break</a:t>
                      </a:r>
                      <a:r>
                        <a:rPr lang="en-US" baseline="0" dirty="0" smtClean="0"/>
                        <a:t> </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Spring Break</a:t>
                      </a:r>
                      <a:r>
                        <a:rPr lang="en-US" baseline="0" dirty="0" smtClean="0"/>
                        <a:t> </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Spring Break</a:t>
                      </a:r>
                      <a:r>
                        <a:rPr lang="en-US" baseline="0" dirty="0" smtClean="0"/>
                        <a:t> </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Spring Break</a:t>
                      </a:r>
                      <a:r>
                        <a:rPr lang="en-US" baseline="0" dirty="0" smtClean="0"/>
                        <a:t> </a:t>
                      </a:r>
                      <a:endParaRPr lang="en-US" dirty="0" smtClean="0"/>
                    </a:p>
                    <a:p>
                      <a:endParaRPr lang="en-US" dirty="0"/>
                    </a:p>
                  </a:txBody>
                  <a:tcPr/>
                </a:tc>
              </a:tr>
              <a:tr h="533400">
                <a:tc>
                  <a:txBody>
                    <a:bodyPr/>
                    <a:lstStyle/>
                    <a:p>
                      <a:r>
                        <a:rPr lang="en-US" dirty="0" smtClean="0"/>
                        <a:t>Boston</a:t>
                      </a:r>
                      <a:r>
                        <a:rPr lang="en-US" baseline="0" dirty="0" smtClean="0"/>
                        <a:t> Massacre</a:t>
                      </a:r>
                      <a:endParaRPr lang="en-US" dirty="0"/>
                    </a:p>
                  </a:txBody>
                  <a:tcPr/>
                </a:tc>
                <a:tc>
                  <a:txBody>
                    <a:bodyPr/>
                    <a:lstStyle/>
                    <a:p>
                      <a:r>
                        <a:rPr lang="en-US" dirty="0" smtClean="0"/>
                        <a:t>Tea Act &amp; Boston Tea Party </a:t>
                      </a:r>
                      <a:endParaRPr lang="en-US" dirty="0"/>
                    </a:p>
                  </a:txBody>
                  <a:tcPr/>
                </a:tc>
                <a:tc>
                  <a:txBody>
                    <a:bodyPr/>
                    <a:lstStyle/>
                    <a:p>
                      <a:r>
                        <a:rPr lang="en-US" dirty="0" smtClean="0"/>
                        <a:t>Intolerable Acts </a:t>
                      </a:r>
                      <a:endParaRPr lang="en-US" dirty="0"/>
                    </a:p>
                  </a:txBody>
                  <a:tcPr/>
                </a:tc>
                <a:tc>
                  <a:txBody>
                    <a:bodyPr/>
                    <a:lstStyle/>
                    <a:p>
                      <a:r>
                        <a:rPr lang="en-US" dirty="0" smtClean="0"/>
                        <a:t>First Continental Congress</a:t>
                      </a:r>
                      <a:endParaRPr lang="en-US" dirty="0"/>
                    </a:p>
                  </a:txBody>
                  <a:tcPr/>
                </a:tc>
                <a:tc>
                  <a:txBody>
                    <a:bodyPr/>
                    <a:lstStyle/>
                    <a:p>
                      <a:r>
                        <a:rPr lang="en-US" dirty="0" smtClean="0"/>
                        <a:t>Test Day </a:t>
                      </a:r>
                      <a:endParaRPr lang="en-US" dirty="0"/>
                    </a:p>
                  </a:txBody>
                  <a:tcPr/>
                </a:tc>
              </a:tr>
            </a:tbl>
          </a:graphicData>
        </a:graphic>
      </p:graphicFrame>
    </p:spTree>
    <p:extLst>
      <p:ext uri="{BB962C8B-B14F-4D97-AF65-F5344CB8AC3E}">
        <p14:creationId xmlns:p14="http://schemas.microsoft.com/office/powerpoint/2010/main" val="39834553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 </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r>
              <a:rPr lang="en-US" dirty="0" smtClean="0"/>
              <a:t>We’ll </a:t>
            </a:r>
            <a:r>
              <a:rPr lang="en-US" dirty="0" smtClean="0"/>
              <a:t>discuss the Stamp Act and the Sugar Act. </a:t>
            </a:r>
            <a:endParaRPr lang="en-US" dirty="0" smtClean="0"/>
          </a:p>
          <a:p>
            <a:r>
              <a:rPr lang="en-US" dirty="0" smtClean="0"/>
              <a:t>You’ll ge</a:t>
            </a:r>
            <a:r>
              <a:rPr lang="en-US" dirty="0" smtClean="0"/>
              <a:t>t project work time.  </a:t>
            </a:r>
            <a:endParaRPr lang="en-US" dirty="0" smtClean="0"/>
          </a:p>
          <a:p>
            <a:endParaRPr lang="en-US" dirty="0"/>
          </a:p>
          <a:p>
            <a:r>
              <a:rPr lang="en-US" dirty="0" smtClean="0"/>
              <a:t>Objectives </a:t>
            </a:r>
          </a:p>
          <a:p>
            <a:pPr lvl="1"/>
            <a:r>
              <a:rPr lang="en-US" dirty="0" smtClean="0"/>
              <a:t>The learner will understand </a:t>
            </a:r>
            <a:r>
              <a:rPr lang="en-US" dirty="0" smtClean="0"/>
              <a:t>the Stamp and Sugar Act.  </a:t>
            </a:r>
            <a:endParaRPr lang="en-US" dirty="0" smtClean="0"/>
          </a:p>
          <a:p>
            <a:pPr lvl="1"/>
            <a:endParaRPr lang="en-US" dirty="0"/>
          </a:p>
          <a:p>
            <a:pPr lvl="1"/>
            <a:r>
              <a:rPr lang="en-US" dirty="0" smtClean="0"/>
              <a:t>I will listen as Mr. Button talks about the Stamp and Sugar Act.  I will be able to tell my partner…</a:t>
            </a:r>
            <a:br>
              <a:rPr lang="en-US" dirty="0" smtClean="0"/>
            </a:br>
            <a:endParaRPr lang="en-US" dirty="0" smtClean="0"/>
          </a:p>
          <a:p>
            <a:pPr lvl="2"/>
            <a:r>
              <a:rPr lang="en-US" dirty="0" smtClean="0"/>
              <a:t>What is a tax?</a:t>
            </a:r>
          </a:p>
          <a:p>
            <a:pPr lvl="2"/>
            <a:r>
              <a:rPr lang="en-US" dirty="0" smtClean="0"/>
              <a:t>What is the Stamp Act and Sugar Act? </a:t>
            </a:r>
          </a:p>
          <a:p>
            <a:pPr lvl="2"/>
            <a:r>
              <a:rPr lang="en-US" dirty="0" smtClean="0"/>
              <a:t>Why did England create them? </a:t>
            </a:r>
          </a:p>
          <a:p>
            <a:pPr lvl="2"/>
            <a:r>
              <a:rPr lang="en-US" dirty="0" smtClean="0"/>
              <a:t>How did the colonists respond to the Stamp and Sugar Act?  </a:t>
            </a:r>
            <a:endParaRPr lang="en-US" dirty="0"/>
          </a:p>
        </p:txBody>
      </p:sp>
    </p:spTree>
    <p:extLst>
      <p:ext uri="{BB962C8B-B14F-4D97-AF65-F5344CB8AC3E}">
        <p14:creationId xmlns:p14="http://schemas.microsoft.com/office/powerpoint/2010/main" val="3483345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Sugar Act (1764)</a:t>
            </a:r>
            <a:endParaRPr lang="en-US" dirty="0"/>
          </a:p>
        </p:txBody>
      </p:sp>
      <p:sp>
        <p:nvSpPr>
          <p:cNvPr id="3" name="Content Placeholder 2"/>
          <p:cNvSpPr>
            <a:spLocks noGrp="1"/>
          </p:cNvSpPr>
          <p:nvPr>
            <p:ph idx="1"/>
          </p:nvPr>
        </p:nvSpPr>
        <p:spPr>
          <a:xfrm>
            <a:off x="457200" y="1600200"/>
            <a:ext cx="8229600" cy="3200399"/>
          </a:xfrm>
        </p:spPr>
        <p:txBody>
          <a:bodyPr>
            <a:normAutofit fontScale="92500" lnSpcReduction="20000"/>
          </a:bodyPr>
          <a:lstStyle/>
          <a:p>
            <a:r>
              <a:rPr lang="en-US" dirty="0" smtClean="0"/>
              <a:t>Remember, England had spent a lot of money fighting the French in the French and Indian War.  </a:t>
            </a:r>
            <a:r>
              <a:rPr lang="en-US" dirty="0" smtClean="0"/>
              <a:t>Now they were broke.  </a:t>
            </a:r>
          </a:p>
          <a:p>
            <a:endParaRPr lang="en-US" dirty="0"/>
          </a:p>
          <a:p>
            <a:r>
              <a:rPr lang="en-US" dirty="0" smtClean="0"/>
              <a:t>In order to make money, England put a </a:t>
            </a:r>
            <a:r>
              <a:rPr lang="en-US" b="1" dirty="0" smtClean="0"/>
              <a:t>TAX</a:t>
            </a:r>
            <a:r>
              <a:rPr lang="en-US" dirty="0" smtClean="0"/>
              <a:t> on sugar products like molasses, which was very popular in the colonies.  </a:t>
            </a:r>
          </a:p>
          <a:p>
            <a:endParaRPr lang="en-US" dirty="0"/>
          </a:p>
          <a:p>
            <a:r>
              <a:rPr lang="en-US" dirty="0" smtClean="0"/>
              <a:t>Before this, the colonists didn’t really have anything to do with England, since they were able to govern (or, be in charge) of themselves.  So, the colonists weren’t too happy about paying this tax.  </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4876800"/>
            <a:ext cx="2438400" cy="1714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4876799"/>
            <a:ext cx="1447800" cy="15563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4876800"/>
            <a:ext cx="2466975"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234761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Stamp Act (1765)</a:t>
            </a:r>
            <a:endParaRPr lang="en-US" dirty="0"/>
          </a:p>
        </p:txBody>
      </p:sp>
      <p:sp>
        <p:nvSpPr>
          <p:cNvPr id="3" name="Content Placeholder 2"/>
          <p:cNvSpPr>
            <a:spLocks noGrp="1"/>
          </p:cNvSpPr>
          <p:nvPr>
            <p:ph idx="1"/>
          </p:nvPr>
        </p:nvSpPr>
        <p:spPr>
          <a:xfrm>
            <a:off x="457200" y="1600200"/>
            <a:ext cx="8229600" cy="3200400"/>
          </a:xfrm>
        </p:spPr>
        <p:txBody>
          <a:bodyPr>
            <a:normAutofit lnSpcReduction="10000"/>
          </a:bodyPr>
          <a:lstStyle/>
          <a:p>
            <a:r>
              <a:rPr lang="en-US" dirty="0" smtClean="0"/>
              <a:t>The next year, England needed MORE money still, so they started taxing OTHER items as well.  </a:t>
            </a:r>
            <a:endParaRPr lang="en-US" dirty="0" smtClean="0"/>
          </a:p>
          <a:p>
            <a:endParaRPr lang="en-US" dirty="0"/>
          </a:p>
          <a:p>
            <a:r>
              <a:rPr lang="en-US" dirty="0" smtClean="0"/>
              <a:t>The Stamp Act said that any official document (contracts, publications, playing cards) needed to have a government stamp on it.  There was a TAX to purchase the stamps.  </a:t>
            </a:r>
          </a:p>
          <a:p>
            <a:endParaRPr lang="en-US" dirty="0"/>
          </a:p>
          <a:p>
            <a:r>
              <a:rPr lang="en-US" dirty="0" smtClean="0"/>
              <a:t>This made the colonists even MORE mad…</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1" y="5126564"/>
            <a:ext cx="1295400" cy="16176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b="31153"/>
          <a:stretch/>
        </p:blipFill>
        <p:spPr bwMode="auto">
          <a:xfrm>
            <a:off x="7670470" y="5126564"/>
            <a:ext cx="1219200" cy="16165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62313" y="5126564"/>
            <a:ext cx="2619375" cy="174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936700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 Break </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www.gonoodle.com/dashboard</a:t>
            </a:r>
            <a:r>
              <a:rPr lang="en-US" dirty="0" smtClean="0"/>
              <a:t> </a:t>
            </a:r>
            <a:endParaRPr lang="en-US" dirty="0"/>
          </a:p>
        </p:txBody>
      </p:sp>
    </p:spTree>
    <p:extLst>
      <p:ext uri="{BB962C8B-B14F-4D97-AF65-F5344CB8AC3E}">
        <p14:creationId xmlns:p14="http://schemas.microsoft.com/office/powerpoint/2010/main" val="14284957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a:t>
            </a:r>
            <a:endParaRPr lang="en-US" dirty="0"/>
          </a:p>
        </p:txBody>
      </p:sp>
      <p:sp>
        <p:nvSpPr>
          <p:cNvPr id="3" name="Content Placeholder 2"/>
          <p:cNvSpPr>
            <a:spLocks noGrp="1"/>
          </p:cNvSpPr>
          <p:nvPr>
            <p:ph idx="1"/>
          </p:nvPr>
        </p:nvSpPr>
        <p:spPr/>
        <p:txBody>
          <a:bodyPr/>
          <a:lstStyle/>
          <a:p>
            <a:r>
              <a:rPr lang="en-US" dirty="0" smtClean="0"/>
              <a:t>With your STEAM Partner, answer these questions…</a:t>
            </a:r>
            <a:br>
              <a:rPr lang="en-US" dirty="0" smtClean="0"/>
            </a:br>
            <a:endParaRPr lang="en-US" dirty="0"/>
          </a:p>
          <a:p>
            <a:pPr lvl="1">
              <a:lnSpc>
                <a:spcPct val="150000"/>
              </a:lnSpc>
            </a:pPr>
            <a:r>
              <a:rPr lang="en-US" sz="2400" b="1" dirty="0"/>
              <a:t>What is a tax?</a:t>
            </a:r>
          </a:p>
          <a:p>
            <a:pPr lvl="1">
              <a:lnSpc>
                <a:spcPct val="150000"/>
              </a:lnSpc>
            </a:pPr>
            <a:r>
              <a:rPr lang="en-US" sz="2400" b="1" dirty="0"/>
              <a:t>What is the Stamp Act and Sugar Act? </a:t>
            </a:r>
          </a:p>
          <a:p>
            <a:pPr lvl="1">
              <a:lnSpc>
                <a:spcPct val="150000"/>
              </a:lnSpc>
            </a:pPr>
            <a:r>
              <a:rPr lang="en-US" sz="2400" b="1" dirty="0"/>
              <a:t>Why did England create them? </a:t>
            </a:r>
          </a:p>
          <a:p>
            <a:pPr lvl="1">
              <a:lnSpc>
                <a:spcPct val="150000"/>
              </a:lnSpc>
            </a:pPr>
            <a:r>
              <a:rPr lang="en-US" sz="2400" b="1" dirty="0"/>
              <a:t>How did the colonists respond to the Stamp and Sugar Act?  </a:t>
            </a:r>
          </a:p>
          <a:p>
            <a:pPr lvl="1"/>
            <a:endParaRPr lang="en-US" dirty="0"/>
          </a:p>
          <a:p>
            <a:pPr lvl="1"/>
            <a:endParaRPr lang="en-US" dirty="0"/>
          </a:p>
        </p:txBody>
      </p:sp>
    </p:spTree>
    <p:extLst>
      <p:ext uri="{BB962C8B-B14F-4D97-AF65-F5344CB8AC3E}">
        <p14:creationId xmlns:p14="http://schemas.microsoft.com/office/powerpoint/2010/main" val="35438220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Decatur</Template>
  <TotalTime>315</TotalTime>
  <Words>489</Words>
  <Application>Microsoft Office PowerPoint</Application>
  <PresentationFormat>On-screen Show (4:3)</PresentationFormat>
  <Paragraphs>93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Decatur</vt:lpstr>
      <vt:lpstr>Causes of the American Revolution </vt:lpstr>
      <vt:lpstr>Announcements &amp; Housekeeping </vt:lpstr>
      <vt:lpstr>Review </vt:lpstr>
      <vt:lpstr>Unit Map </vt:lpstr>
      <vt:lpstr>Today </vt:lpstr>
      <vt:lpstr>Sugar Act (1764)</vt:lpstr>
      <vt:lpstr>Stamp Act (1765)</vt:lpstr>
      <vt:lpstr>Brain Break </vt:lpstr>
      <vt:lpstr>Review </vt:lpstr>
      <vt:lpstr>Projects </vt:lpstr>
      <vt:lpstr>Work Time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Causes of the American Revolution</dc:title>
  <dc:creator>Button, Brandon</dc:creator>
  <cp:lastModifiedBy>Button, Brandon</cp:lastModifiedBy>
  <cp:revision>20</cp:revision>
  <dcterms:created xsi:type="dcterms:W3CDTF">2015-03-19T11:16:32Z</dcterms:created>
  <dcterms:modified xsi:type="dcterms:W3CDTF">2015-03-24T11:59:54Z</dcterms:modified>
</cp:coreProperties>
</file>