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9" r:id="rId8"/>
    <p:sldId id="271" r:id="rId9"/>
    <p:sldId id="267" r:id="rId10"/>
    <p:sldId id="266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73DAF7E-AFB3-48BC-8121-DBD8CC767379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noodle.com/dashboar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502025"/>
            <a:ext cx="8458200" cy="1222375"/>
          </a:xfrm>
        </p:spPr>
        <p:txBody>
          <a:bodyPr/>
          <a:lstStyle/>
          <a:p>
            <a:r>
              <a:rPr lang="en-US" dirty="0" smtClean="0"/>
              <a:t>Causes of the American Revolution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STEAM Partner, answer these questions…</a:t>
            </a:r>
            <a:br>
              <a:rPr lang="en-US" dirty="0" smtClean="0"/>
            </a:br>
            <a:endParaRPr lang="en-US" dirty="0"/>
          </a:p>
          <a:p>
            <a:pPr lvl="1">
              <a:lnSpc>
                <a:spcPct val="150000"/>
              </a:lnSpc>
            </a:pPr>
            <a:r>
              <a:rPr lang="en-US" sz="2400" b="1" dirty="0"/>
              <a:t>What is the Quartering Act?</a:t>
            </a:r>
          </a:p>
          <a:p>
            <a:pPr lvl="1">
              <a:lnSpc>
                <a:spcPct val="150000"/>
              </a:lnSpc>
            </a:pPr>
            <a:r>
              <a:rPr lang="en-US" sz="2400" b="1" dirty="0"/>
              <a:t>How are the colonists probably feeling about England at this point?</a:t>
            </a:r>
          </a:p>
          <a:p>
            <a:pPr lvl="1">
              <a:lnSpc>
                <a:spcPct val="150000"/>
              </a:lnSpc>
            </a:pPr>
            <a:r>
              <a:rPr lang="en-US" sz="2400" b="1" dirty="0"/>
              <a:t>Finish the sentence:  “No Taxation without __________.” </a:t>
            </a:r>
          </a:p>
          <a:p>
            <a:pPr lvl="1">
              <a:lnSpc>
                <a:spcPct val="150000"/>
              </a:lnSpc>
            </a:pPr>
            <a:r>
              <a:rPr lang="en-US" sz="2400" b="1" dirty="0"/>
              <a:t>What does that slogan mean?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2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day, you will add to your timeline.  Today, you will add “The Quartering Act” to your timeline.  </a:t>
            </a:r>
          </a:p>
          <a:p>
            <a:endParaRPr lang="en-US" dirty="0"/>
          </a:p>
          <a:p>
            <a:r>
              <a:rPr lang="en-US" dirty="0" smtClean="0"/>
              <a:t>It is a GREAT idea to finish at home if you don’t get the day’s work done during work time.  Otherwise, you’ll get too far behind.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16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which kind of timeline you want to make.  </a:t>
            </a:r>
          </a:p>
          <a:p>
            <a:endParaRPr lang="en-US" dirty="0"/>
          </a:p>
          <a:p>
            <a:r>
              <a:rPr lang="en-US" dirty="0" smtClean="0"/>
              <a:t>Then find a partner with the same interests (if you want a partner).  </a:t>
            </a:r>
          </a:p>
          <a:p>
            <a:endParaRPr lang="en-US" dirty="0"/>
          </a:p>
          <a:p>
            <a:r>
              <a:rPr lang="en-US" dirty="0" smtClean="0"/>
              <a:t>You and your partner may work together and turn in ONE project, BUT I have to see you collaborating…or you’ll be split up.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1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&amp; Housekeeping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Friday: </a:t>
            </a:r>
          </a:p>
          <a:p>
            <a:pPr lvl="1"/>
            <a:r>
              <a:rPr lang="en-US" dirty="0" smtClean="0"/>
              <a:t>End of the quarter</a:t>
            </a:r>
          </a:p>
          <a:p>
            <a:pPr lvl="1"/>
            <a:r>
              <a:rPr lang="en-US" dirty="0" smtClean="0"/>
              <a:t>Early release </a:t>
            </a:r>
          </a:p>
          <a:p>
            <a:pPr lvl="1"/>
            <a:r>
              <a:rPr lang="en-US" dirty="0" smtClean="0"/>
              <a:t>Beach day for all</a:t>
            </a:r>
          </a:p>
          <a:p>
            <a:pPr lvl="1"/>
            <a:r>
              <a:rPr lang="en-US" dirty="0" smtClean="0"/>
              <a:t>Movie for no referrals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Fire Drill Thursday</a:t>
            </a:r>
          </a:p>
          <a:p>
            <a:endParaRPr lang="en-US" dirty="0"/>
          </a:p>
          <a:p>
            <a:r>
              <a:rPr lang="en-US" dirty="0" smtClean="0"/>
              <a:t>Peer Power Partners at </a:t>
            </a:r>
            <a:r>
              <a:rPr lang="en-US" dirty="0"/>
              <a:t>2:00 Thursday </a:t>
            </a:r>
          </a:p>
          <a:p>
            <a:endParaRPr lang="en-US" dirty="0"/>
          </a:p>
          <a:p>
            <a:r>
              <a:rPr lang="en-US" dirty="0"/>
              <a:t>Mr. Button gone Thursday morning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Grades are up to date.</a:t>
            </a:r>
          </a:p>
          <a:p>
            <a:endParaRPr lang="en-US" dirty="0"/>
          </a:p>
          <a:p>
            <a:r>
              <a:rPr lang="en-US" dirty="0" smtClean="0"/>
              <a:t>Turn in the FP Projects as soon as possible!!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Yesterday, we discussed the </a:t>
            </a:r>
            <a:r>
              <a:rPr lang="en-US" dirty="0" smtClean="0"/>
              <a:t>Sugar and Stamp Acts.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With your SPARK Partner, answer these questions…</a:t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b="1" dirty="0"/>
              <a:t>What is a tax?</a:t>
            </a:r>
          </a:p>
          <a:p>
            <a:pPr lvl="1">
              <a:lnSpc>
                <a:spcPct val="150000"/>
              </a:lnSpc>
            </a:pPr>
            <a:r>
              <a:rPr lang="en-US" b="1" dirty="0"/>
              <a:t>What is the Stamp Act and Sugar Act? </a:t>
            </a:r>
          </a:p>
          <a:p>
            <a:pPr lvl="1">
              <a:lnSpc>
                <a:spcPct val="150000"/>
              </a:lnSpc>
            </a:pPr>
            <a:r>
              <a:rPr lang="en-US" b="1" dirty="0"/>
              <a:t>Why did England create them? </a:t>
            </a:r>
          </a:p>
          <a:p>
            <a:pPr lvl="1">
              <a:lnSpc>
                <a:spcPct val="150000"/>
              </a:lnSpc>
            </a:pPr>
            <a:r>
              <a:rPr lang="en-US" b="1" dirty="0"/>
              <a:t>How did the colonists respond to the Stamp and Sugar Act?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86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Map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Standard:  </a:t>
            </a:r>
            <a:br>
              <a:rPr lang="en-US" dirty="0" smtClean="0"/>
            </a:br>
            <a:r>
              <a:rPr lang="en-US" sz="1800" i="1" dirty="0"/>
              <a:t>Identify major </a:t>
            </a:r>
            <a:r>
              <a:rPr lang="en-US" sz="1800" b="1" i="1" dirty="0"/>
              <a:t>conflicts</a:t>
            </a:r>
            <a:r>
              <a:rPr lang="en-US" sz="1800" i="1" dirty="0"/>
              <a:t> between the colonies and England following the </a:t>
            </a:r>
            <a:r>
              <a:rPr lang="en-US" sz="1800" i="1" dirty="0" smtClean="0"/>
              <a:t>French </a:t>
            </a:r>
            <a:r>
              <a:rPr lang="en-US" sz="1800" i="1" dirty="0"/>
              <a:t>and </a:t>
            </a:r>
            <a:r>
              <a:rPr lang="en-US" sz="1800" i="1" dirty="0" smtClean="0"/>
              <a:t>Indian </a:t>
            </a:r>
            <a:r>
              <a:rPr lang="en-US" sz="1800" i="1" dirty="0"/>
              <a:t>War; explain how these conflicts led to the </a:t>
            </a:r>
            <a:r>
              <a:rPr lang="en-US" sz="1800" b="1" i="1" dirty="0"/>
              <a:t>American Revolution</a:t>
            </a:r>
            <a:r>
              <a:rPr lang="en-US" sz="1800" b="1" i="1" dirty="0" smtClean="0"/>
              <a:t>.</a:t>
            </a:r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997848"/>
              </p:ext>
            </p:extLst>
          </p:nvPr>
        </p:nvGraphicFramePr>
        <p:xfrm>
          <a:off x="381000" y="3048000"/>
          <a:ext cx="8534400" cy="3307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dirty="0" smtClean="0"/>
                        <a:t>French and Indian War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Act</a:t>
                      </a:r>
                      <a:r>
                        <a:rPr lang="en-US" baseline="0" dirty="0" smtClean="0"/>
                        <a:t> &amp; Stamp Act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Taxation without Representation</a:t>
                      </a:r>
                      <a:r>
                        <a:rPr lang="en-US" sz="1600" baseline="0" dirty="0" smtClean="0"/>
                        <a:t> &amp; Quartering 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Townshend Acts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(Very</a:t>
                      </a:r>
                      <a:r>
                        <a:rPr lang="en-US" sz="1400" baseline="0" dirty="0" smtClean="0"/>
                        <a:t> short classes) </a:t>
                      </a:r>
                    </a:p>
                    <a:p>
                      <a:r>
                        <a:rPr lang="en-US" baseline="0" dirty="0" smtClean="0"/>
                        <a:t>Tax Simulation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Boston</a:t>
                      </a:r>
                      <a:r>
                        <a:rPr lang="en-US" baseline="0" dirty="0" smtClean="0"/>
                        <a:t> Massacre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 Act &amp; Boston Tea Party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Intolerable Acts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Continental Congress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Day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4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We’ll discuss the </a:t>
            </a:r>
            <a:r>
              <a:rPr lang="en-US" dirty="0" smtClean="0"/>
              <a:t>Quartering Act and No Taxation without Representation.</a:t>
            </a:r>
            <a:endParaRPr lang="en-US" dirty="0" smtClean="0"/>
          </a:p>
          <a:p>
            <a:r>
              <a:rPr lang="en-US" dirty="0" smtClean="0"/>
              <a:t>You’ll get project work time.  </a:t>
            </a:r>
          </a:p>
          <a:p>
            <a:endParaRPr lang="en-US" dirty="0"/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The learner will understand the </a:t>
            </a:r>
            <a:r>
              <a:rPr lang="en-US" dirty="0" smtClean="0"/>
              <a:t>Quartering Act and the slogan “No Taxation without Representation”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I will listen as Mr. Button talks about the </a:t>
            </a:r>
            <a:r>
              <a:rPr lang="en-US" dirty="0" smtClean="0"/>
              <a:t>Quartering Act.  I will be able to tell my partner these questions.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smtClean="0"/>
              <a:t>What </a:t>
            </a:r>
            <a:r>
              <a:rPr lang="en-US" dirty="0" smtClean="0"/>
              <a:t>is the Quartering Act?</a:t>
            </a:r>
            <a:endParaRPr lang="en-US" dirty="0" smtClean="0"/>
          </a:p>
          <a:p>
            <a:pPr lvl="2"/>
            <a:r>
              <a:rPr lang="en-US" dirty="0" smtClean="0"/>
              <a:t>How are the colonists probably feeling about England at this point?</a:t>
            </a:r>
            <a:endParaRPr lang="en-US" dirty="0" smtClean="0"/>
          </a:p>
          <a:p>
            <a:pPr lvl="2"/>
            <a:r>
              <a:rPr lang="en-US" dirty="0" smtClean="0"/>
              <a:t>Finish the sentence:  “No Taxation without __________.” </a:t>
            </a:r>
          </a:p>
          <a:p>
            <a:pPr lvl="2"/>
            <a:r>
              <a:rPr lang="en-US" dirty="0" smtClean="0"/>
              <a:t>What does that slogan mean?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4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11664"/>
          </a:xfrm>
        </p:spPr>
        <p:txBody>
          <a:bodyPr/>
          <a:lstStyle/>
          <a:p>
            <a:r>
              <a:rPr lang="en-US" dirty="0" smtClean="0"/>
              <a:t>Quartering Act (1765)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England was still sending soldiers to the colonies to keep them safe from the Native Americans.  </a:t>
            </a:r>
          </a:p>
          <a:p>
            <a:endParaRPr lang="en-US" dirty="0"/>
          </a:p>
          <a:p>
            <a:r>
              <a:rPr lang="en-US" dirty="0" smtClean="0"/>
              <a:t>Sometimes, the barracks would get too full, so England passed a law called the Quartering Act, which stated that colonists were required to provide food, shelter, and a bed for any British soldier who needed it.  </a:t>
            </a:r>
          </a:p>
          <a:p>
            <a:endParaRPr lang="en-US" dirty="0"/>
          </a:p>
          <a:p>
            <a:r>
              <a:rPr lang="en-US" dirty="0" smtClean="0"/>
              <a:t>Once again, the colonists </a:t>
            </a:r>
            <a:r>
              <a:rPr lang="en-US" b="1" dirty="0" smtClean="0"/>
              <a:t>resented</a:t>
            </a:r>
            <a:r>
              <a:rPr lang="en-US" dirty="0" smtClean="0"/>
              <a:t> being told what to do by England and they refused to obey the law.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10150"/>
            <a:ext cx="2389004" cy="1755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01015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47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Taxation without Representation 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The colonists were getting more and more angry with England and the King and the Parliament.  </a:t>
            </a:r>
          </a:p>
          <a:p>
            <a:endParaRPr lang="en-US" dirty="0"/>
          </a:p>
          <a:p>
            <a:r>
              <a:rPr lang="en-US" dirty="0" smtClean="0"/>
              <a:t>They were angry that they did not have a voice (or representation in England).  </a:t>
            </a:r>
          </a:p>
          <a:p>
            <a:pPr lvl="1"/>
            <a:r>
              <a:rPr lang="en-US" dirty="0" smtClean="0"/>
              <a:t>HOT Question: How is this different from today? </a:t>
            </a:r>
          </a:p>
          <a:p>
            <a:pPr lvl="1"/>
            <a:endParaRPr lang="en-US" dirty="0"/>
          </a:p>
          <a:p>
            <a:r>
              <a:rPr lang="en-US" dirty="0" smtClean="0"/>
              <a:t>The colonists created a slogan (or saying) that showed their frustration…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5626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 taxation without representation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367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Taxation without </a:t>
            </a:r>
            <a:r>
              <a:rPr lang="en-US" dirty="0" smtClean="0"/>
              <a:t>Representation!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means “We should not have to pay taxes to England if we have no voice in their government.” 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26193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07284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79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Break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www.gonoodle.com/dashboard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4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333</TotalTime>
  <Words>494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Decatur</vt:lpstr>
      <vt:lpstr>Causes of the American Revolution </vt:lpstr>
      <vt:lpstr>Announcements &amp; Housekeeping </vt:lpstr>
      <vt:lpstr>Review </vt:lpstr>
      <vt:lpstr>Unit Map </vt:lpstr>
      <vt:lpstr>Today </vt:lpstr>
      <vt:lpstr>Quartering Act (1765)</vt:lpstr>
      <vt:lpstr>No Taxation without Representation ! </vt:lpstr>
      <vt:lpstr>No Taxation without Representation! </vt:lpstr>
      <vt:lpstr>Brain Break </vt:lpstr>
      <vt:lpstr>Review </vt:lpstr>
      <vt:lpstr>Projects </vt:lpstr>
      <vt:lpstr>Work Time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American Revolution</dc:title>
  <dc:creator>Button, Brandon</dc:creator>
  <cp:lastModifiedBy>Button, Brandon</cp:lastModifiedBy>
  <cp:revision>22</cp:revision>
  <dcterms:created xsi:type="dcterms:W3CDTF">2015-03-19T11:16:32Z</dcterms:created>
  <dcterms:modified xsi:type="dcterms:W3CDTF">2015-03-25T13:44:14Z</dcterms:modified>
</cp:coreProperties>
</file>