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DFDCB7"/>
                </a:solidFill>
              </a:rPr>
              <a:pPr/>
              <a:t>3/27/2015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A9A57C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A9A57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2D38249-20B5-4E77-8AF2-75216F6BC58E}" type="slidenum">
              <a:rPr lang="en-US" smtClean="0">
                <a:solidFill>
                  <a:srgbClr val="DFDCB7"/>
                </a:solidFill>
              </a:rPr>
              <a:pPr/>
              <a:t>‹#›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A9A57C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A9A5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49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1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2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9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0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21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30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07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89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79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8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86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83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95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9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2D38249-20B5-4E77-8AF2-75216F6BC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22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2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7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4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3DAF7E-AFB3-48BC-8121-DBD8CC767379}" type="datetimeFigureOut">
              <a:rPr lang="en-US" smtClean="0">
                <a:solidFill>
                  <a:srgbClr val="675E47"/>
                </a:solidFill>
              </a:rPr>
              <a:pPr/>
              <a:t>3/27/2015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75E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D38249-20B5-4E77-8AF2-75216F6BC58E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8569-4693-4379-AC50-B0C65FF8AF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5BDD-7248-49BB-A93F-C0A312CA95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1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NN%20Student%20News%20March%2026,%202015.mp4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2025"/>
            <a:ext cx="8458200" cy="1222375"/>
          </a:xfrm>
        </p:spPr>
        <p:txBody>
          <a:bodyPr/>
          <a:lstStyle/>
          <a:p>
            <a:r>
              <a:rPr lang="en-US" dirty="0" smtClean="0"/>
              <a:t>Causes of the 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8:25-9:25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fill out your note sheet.  </a:t>
            </a:r>
          </a:p>
          <a:p>
            <a:endParaRPr lang="en-US" dirty="0"/>
          </a:p>
          <a:p>
            <a:r>
              <a:rPr lang="en-US" dirty="0" smtClean="0"/>
              <a:t>You can copy the notes from the whiteboard or summarize them in your own words.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STEAM Partner, answer these questions…</a:t>
            </a:r>
            <a:br>
              <a:rPr lang="en-US" dirty="0" smtClean="0"/>
            </a:b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2400" b="1" dirty="0"/>
              <a:t>What were the Townshend Acts? 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How did the colonists feel about them? 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What do you think the colonists will do next?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get the rest of the hour to work on your timeline projects.  </a:t>
            </a:r>
          </a:p>
          <a:p>
            <a:endParaRPr lang="en-US" dirty="0"/>
          </a:p>
          <a:p>
            <a:r>
              <a:rPr lang="en-US" dirty="0" smtClean="0"/>
              <a:t>Use the FTLA.  </a:t>
            </a:r>
          </a:p>
          <a:p>
            <a:endParaRPr lang="en-US" dirty="0"/>
          </a:p>
          <a:p>
            <a:r>
              <a:rPr lang="en-US" dirty="0" smtClean="0"/>
              <a:t>Work the whole time.  </a:t>
            </a:r>
          </a:p>
          <a:p>
            <a:endParaRPr lang="en-US" dirty="0"/>
          </a:p>
          <a:p>
            <a:r>
              <a:rPr lang="en-US" dirty="0" smtClean="0"/>
              <a:t>Pack up your things.  Your sub will call you to go to the FTLA one at a time once you are ready.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dirty="0" smtClean="0"/>
              <a:t>Student News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53340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Click Here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video for student news will pop up.  Students watch this and take headline notes.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0"/>
            <a:ext cx="2286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1. Army charges Beau </a:t>
            </a:r>
            <a:r>
              <a:rPr lang="en-US" sz="2400" b="1" dirty="0" err="1">
                <a:solidFill>
                  <a:prstClr val="black"/>
                </a:solidFill>
              </a:rPr>
              <a:t>Bergdahl</a:t>
            </a:r>
            <a:endParaRPr lang="en-US" sz="2400" b="1" dirty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2. Heinz and Kraft merge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3.  School of Sharks found by Louisiana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4.  Water levels of the Dead Sea are shrinking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5.  Visitors see giant cave in Asia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from Mr. Button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Dear Class,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Like I told you, I will be gone this morning. I know that you will be on your best behavior for the guest teacher.  Make me proud!!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-Mr. Button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 &amp; Housekeeping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Friday: </a:t>
            </a:r>
          </a:p>
          <a:p>
            <a:pPr lvl="1"/>
            <a:r>
              <a:rPr lang="en-US" smtClean="0"/>
              <a:t>End of the quarter</a:t>
            </a:r>
          </a:p>
          <a:p>
            <a:pPr lvl="1"/>
            <a:r>
              <a:rPr lang="en-US" smtClean="0"/>
              <a:t>Early release </a:t>
            </a:r>
          </a:p>
          <a:p>
            <a:pPr lvl="1"/>
            <a:r>
              <a:rPr lang="en-US" smtClean="0"/>
              <a:t>Beach day for all</a:t>
            </a:r>
          </a:p>
          <a:p>
            <a:pPr lvl="1"/>
            <a:r>
              <a:rPr lang="en-US" smtClean="0"/>
              <a:t>Movie for no referrals </a:t>
            </a:r>
          </a:p>
          <a:p>
            <a:endParaRPr lang="en-US" smtClean="0"/>
          </a:p>
          <a:p>
            <a:r>
              <a:rPr lang="en-US" smtClean="0"/>
              <a:t>Fire Drill Thursday</a:t>
            </a:r>
          </a:p>
          <a:p>
            <a:endParaRPr lang="en-US" smtClean="0"/>
          </a:p>
          <a:p>
            <a:r>
              <a:rPr lang="en-US" smtClean="0"/>
              <a:t>Peer Power Partners at 2:00 Thursday </a:t>
            </a:r>
          </a:p>
          <a:p>
            <a:endParaRPr lang="en-US" smtClean="0"/>
          </a:p>
          <a:p>
            <a:r>
              <a:rPr lang="en-US" smtClean="0"/>
              <a:t>Mr. Button gone Thursday morning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Grades are up to date.</a:t>
            </a:r>
          </a:p>
          <a:p>
            <a:endParaRPr lang="en-US" smtClean="0"/>
          </a:p>
          <a:p>
            <a:r>
              <a:rPr lang="en-US" smtClean="0"/>
              <a:t>Turn in the FP Projects as soon as possible!!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of Mind Surveys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You’ll get a small piece of paper.  </a:t>
            </a:r>
          </a:p>
          <a:p>
            <a:endParaRPr lang="en-US" dirty="0"/>
          </a:p>
          <a:p>
            <a:r>
              <a:rPr lang="en-US" dirty="0" smtClean="0"/>
              <a:t>Put your name on it.  </a:t>
            </a:r>
          </a:p>
          <a:p>
            <a:endParaRPr lang="en-US" dirty="0"/>
          </a:p>
          <a:p>
            <a:r>
              <a:rPr lang="en-US" dirty="0" smtClean="0"/>
              <a:t>We’ll read these as a class.  You’re going to circle which answer is best for you.  There are no right answers.  This will help Mr. Button fill out the Habits of Mind section on the report card.  </a:t>
            </a:r>
          </a:p>
          <a:p>
            <a:endParaRPr lang="en-US" dirty="0"/>
          </a:p>
          <a:p>
            <a:r>
              <a:rPr lang="en-US" dirty="0" smtClean="0"/>
              <a:t>When you are filling this out, ONLY think yourself when you’re in social studies.  (Maybe you act differently in here than you do in other classes…I don’t know.)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we discussed the Quartering Act.  </a:t>
            </a:r>
          </a:p>
          <a:p>
            <a:endParaRPr lang="en-US" dirty="0"/>
          </a:p>
          <a:p>
            <a:r>
              <a:rPr lang="en-US" dirty="0" smtClean="0"/>
              <a:t>With your SPARK Partner, answer these questions…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/>
              <a:t>What is the Quartering Act?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How are the colonists probably feeling about England at this point?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Finish the sentence:  “No Taxation without __________.” 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What does that slogan mean? </a:t>
            </a:r>
          </a:p>
        </p:txBody>
      </p:sp>
    </p:spTree>
    <p:extLst>
      <p:ext uri="{BB962C8B-B14F-4D97-AF65-F5344CB8AC3E}">
        <p14:creationId xmlns:p14="http://schemas.microsoft.com/office/powerpoint/2010/main" val="12215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Standard:  </a:t>
            </a:r>
            <a:br>
              <a:rPr lang="en-US" dirty="0" smtClean="0"/>
            </a:br>
            <a:r>
              <a:rPr lang="en-US" sz="1800" i="1" dirty="0"/>
              <a:t>Identify major </a:t>
            </a:r>
            <a:r>
              <a:rPr lang="en-US" sz="1800" b="1" i="1" dirty="0"/>
              <a:t>conflicts</a:t>
            </a:r>
            <a:r>
              <a:rPr lang="en-US" sz="1800" i="1" dirty="0"/>
              <a:t> between the colonies and England following the </a:t>
            </a:r>
            <a:r>
              <a:rPr lang="en-US" sz="1800" i="1" dirty="0" smtClean="0"/>
              <a:t>French </a:t>
            </a:r>
            <a:r>
              <a:rPr lang="en-US" sz="1800" i="1" dirty="0"/>
              <a:t>and </a:t>
            </a:r>
            <a:r>
              <a:rPr lang="en-US" sz="1800" i="1" dirty="0" smtClean="0"/>
              <a:t>Indian </a:t>
            </a:r>
            <a:r>
              <a:rPr lang="en-US" sz="1800" i="1" dirty="0"/>
              <a:t>War; explain how these conflicts led to the </a:t>
            </a:r>
            <a:r>
              <a:rPr lang="en-US" sz="1800" b="1" i="1" dirty="0"/>
              <a:t>American Revolution</a:t>
            </a:r>
            <a:r>
              <a:rPr lang="en-US" sz="1800" b="1" i="1" dirty="0" smtClean="0"/>
              <a:t>.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99439"/>
              </p:ext>
            </p:extLst>
          </p:nvPr>
        </p:nvGraphicFramePr>
        <p:xfrm>
          <a:off x="381000" y="3048000"/>
          <a:ext cx="8534400" cy="3307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and Indian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&amp; Stamp 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Taxation without Representation</a:t>
                      </a:r>
                      <a:r>
                        <a:rPr lang="en-US" sz="1600" baseline="0" dirty="0" smtClean="0"/>
                        <a:t> &amp; Quartering 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Townshend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(Very</a:t>
                      </a:r>
                      <a:r>
                        <a:rPr lang="en-US" sz="1400" baseline="0" dirty="0" smtClean="0"/>
                        <a:t> short classes) </a:t>
                      </a:r>
                    </a:p>
                    <a:p>
                      <a:r>
                        <a:rPr lang="en-US" baseline="0" dirty="0" smtClean="0"/>
                        <a:t>Tax Simulation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r>
                        <a:rPr lang="en-US" baseline="0" dirty="0" smtClean="0"/>
                        <a:t> Massacre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 Act &amp; Boston Tea Party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Intolerable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Continental Congress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Day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We’ll discuss the Townshend Acts </a:t>
            </a:r>
          </a:p>
          <a:p>
            <a:r>
              <a:rPr lang="en-US" dirty="0" smtClean="0"/>
              <a:t>You’ll get project work time.  </a:t>
            </a:r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the Townshend Acts.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 will listen as Mr. Button talks about the Townshend Acts.  I will be able to tell my partner these questions.  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What were the Townshend Acts? </a:t>
            </a:r>
          </a:p>
          <a:p>
            <a:pPr lvl="2"/>
            <a:r>
              <a:rPr lang="en-US" dirty="0" smtClean="0"/>
              <a:t>How did the colonists feel about them? </a:t>
            </a:r>
          </a:p>
          <a:p>
            <a:pPr lvl="2"/>
            <a:r>
              <a:rPr lang="en-US" dirty="0" smtClean="0"/>
              <a:t>What do you think the colonists will do next? </a:t>
            </a:r>
          </a:p>
        </p:txBody>
      </p:sp>
    </p:spTree>
    <p:extLst>
      <p:ext uri="{BB962C8B-B14F-4D97-AF65-F5344CB8AC3E}">
        <p14:creationId xmlns:p14="http://schemas.microsoft.com/office/powerpoint/2010/main" val="32349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11664"/>
          </a:xfrm>
        </p:spPr>
        <p:txBody>
          <a:bodyPr/>
          <a:lstStyle/>
          <a:p>
            <a:r>
              <a:rPr lang="en-US" dirty="0" smtClean="0"/>
              <a:t>Townshend Acts (1776)…Just listen first.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England was under a lot of pressure from the colonists.  The colonists were angry that England was taxing them.  </a:t>
            </a:r>
          </a:p>
          <a:p>
            <a:endParaRPr lang="en-US" dirty="0"/>
          </a:p>
          <a:p>
            <a:r>
              <a:rPr lang="en-US" dirty="0" smtClean="0"/>
              <a:t>However, England THEN passed something called the Townshend Acts.  England did this to show they still had power over the colonists.  </a:t>
            </a:r>
          </a:p>
          <a:p>
            <a:endParaRPr lang="en-US" dirty="0"/>
          </a:p>
          <a:p>
            <a:r>
              <a:rPr lang="en-US" dirty="0" smtClean="0"/>
              <a:t>The Townshend Acts taxed even MORE things like glass, paper, paint and tea.  </a:t>
            </a:r>
          </a:p>
          <a:p>
            <a:endParaRPr lang="en-US" dirty="0"/>
          </a:p>
          <a:p>
            <a:r>
              <a:rPr lang="en-US" dirty="0" smtClean="0"/>
              <a:t>The colonists were angered by this.  The colonists didn’t think that England had the right to tax them.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02530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67329"/>
            <a:ext cx="1600200" cy="216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39729"/>
            <a:ext cx="37433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1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Decatur</vt:lpstr>
      <vt:lpstr>1_Office Theme</vt:lpstr>
      <vt:lpstr>Causes of the American Revolution </vt:lpstr>
      <vt:lpstr>Student News </vt:lpstr>
      <vt:lpstr>Message from Mr. Button </vt:lpstr>
      <vt:lpstr>Announcements &amp; Housekeeping </vt:lpstr>
      <vt:lpstr>Habits of Mind Surveys</vt:lpstr>
      <vt:lpstr>Review </vt:lpstr>
      <vt:lpstr>Unit Map </vt:lpstr>
      <vt:lpstr>Today </vt:lpstr>
      <vt:lpstr>Townshend Acts (1776)…Just listen first.</vt:lpstr>
      <vt:lpstr>Notes </vt:lpstr>
      <vt:lpstr>Brain Break </vt:lpstr>
      <vt:lpstr>Review </vt:lpstr>
      <vt:lpstr>Work Time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American Revolution </dc:title>
  <dc:creator>Button, Brandon</dc:creator>
  <cp:lastModifiedBy>Button, Brandon</cp:lastModifiedBy>
  <cp:revision>1</cp:revision>
  <dcterms:created xsi:type="dcterms:W3CDTF">2015-03-27T11:49:31Z</dcterms:created>
  <dcterms:modified xsi:type="dcterms:W3CDTF">2015-03-27T11:49:42Z</dcterms:modified>
</cp:coreProperties>
</file>