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58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74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73DAF7E-AFB3-48BC-8121-DBD8CC767379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D38249-20B5-4E77-8AF2-75216F6BC5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502025"/>
            <a:ext cx="8458200" cy="1222375"/>
          </a:xfrm>
        </p:spPr>
        <p:txBody>
          <a:bodyPr/>
          <a:lstStyle/>
          <a:p>
            <a:r>
              <a:rPr lang="en-US" dirty="0" smtClean="0"/>
              <a:t>Causes of the American Revolution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</a:t>
            </a:r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&amp; Housekeeping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Have a great Sp</a:t>
            </a:r>
            <a:r>
              <a:rPr lang="en-US" dirty="0" smtClean="0"/>
              <a:t>ring Break!!! </a:t>
            </a:r>
          </a:p>
          <a:p>
            <a:endParaRPr lang="en-US" dirty="0"/>
          </a:p>
          <a:p>
            <a:r>
              <a:rPr lang="en-US" dirty="0" smtClean="0"/>
              <a:t>Your homework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 cards will show whatever your grade is today.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Missing???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6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Yesterday, </a:t>
            </a:r>
            <a:r>
              <a:rPr lang="en-US" dirty="0" smtClean="0"/>
              <a:t>you learned about the Townshend Acts with Miss Serratore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With your SPARK Partner, answer these questions…</a:t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/>
              <a:t>What were the Townshend Acts? </a:t>
            </a:r>
          </a:p>
        </p:txBody>
      </p:sp>
    </p:spTree>
    <p:extLst>
      <p:ext uri="{BB962C8B-B14F-4D97-AF65-F5344CB8AC3E}">
        <p14:creationId xmlns:p14="http://schemas.microsoft.com/office/powerpoint/2010/main" val="69863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Standard:  </a:t>
            </a:r>
            <a:br>
              <a:rPr lang="en-US" dirty="0" smtClean="0"/>
            </a:br>
            <a:r>
              <a:rPr lang="en-US" sz="1800" i="1" dirty="0"/>
              <a:t>Identify major </a:t>
            </a:r>
            <a:r>
              <a:rPr lang="en-US" sz="1800" b="1" i="1" dirty="0"/>
              <a:t>conflicts</a:t>
            </a:r>
            <a:r>
              <a:rPr lang="en-US" sz="1800" i="1" dirty="0"/>
              <a:t> between the colonies and England following the </a:t>
            </a:r>
            <a:r>
              <a:rPr lang="en-US" sz="1800" i="1" dirty="0" smtClean="0"/>
              <a:t>French </a:t>
            </a:r>
            <a:r>
              <a:rPr lang="en-US" sz="1800" i="1" dirty="0"/>
              <a:t>and </a:t>
            </a:r>
            <a:r>
              <a:rPr lang="en-US" sz="1800" i="1" dirty="0" smtClean="0"/>
              <a:t>Indian </a:t>
            </a:r>
            <a:r>
              <a:rPr lang="en-US" sz="1800" i="1" dirty="0"/>
              <a:t>War; explain how these conflicts led to the </a:t>
            </a:r>
            <a:r>
              <a:rPr lang="en-US" sz="1800" b="1" i="1" dirty="0"/>
              <a:t>American Revolution</a:t>
            </a:r>
            <a:r>
              <a:rPr lang="en-US" sz="1800" b="1" i="1" dirty="0" smtClean="0"/>
              <a:t>.</a:t>
            </a:r>
          </a:p>
          <a:p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997848"/>
              </p:ext>
            </p:extLst>
          </p:nvPr>
        </p:nvGraphicFramePr>
        <p:xfrm>
          <a:off x="381000" y="3048000"/>
          <a:ext cx="8534400" cy="3307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dirty="0" smtClean="0"/>
                        <a:t>French and Indian War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Act</a:t>
                      </a:r>
                      <a:r>
                        <a:rPr lang="en-US" baseline="0" dirty="0" smtClean="0"/>
                        <a:t> &amp; Stamp Act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Taxation without Representation</a:t>
                      </a:r>
                      <a:r>
                        <a:rPr lang="en-US" sz="1600" baseline="0" dirty="0" smtClean="0"/>
                        <a:t> &amp; Quartering Act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Townshend Acts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(Very</a:t>
                      </a:r>
                      <a:r>
                        <a:rPr lang="en-US" sz="1400" baseline="0" dirty="0" smtClean="0"/>
                        <a:t> short classes) </a:t>
                      </a:r>
                    </a:p>
                    <a:p>
                      <a:r>
                        <a:rPr lang="en-US" baseline="0" dirty="0" smtClean="0"/>
                        <a:t>Tax Simulation</a:t>
                      </a:r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Spring Break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Boston</a:t>
                      </a:r>
                      <a:r>
                        <a:rPr lang="en-US" baseline="0" dirty="0" smtClean="0"/>
                        <a:t> Massacre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 Act &amp; Boston Tea Party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Intolerable Acts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First Continental Congress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Day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11664"/>
          </a:xfrm>
        </p:spPr>
        <p:txBody>
          <a:bodyPr/>
          <a:lstStyle/>
          <a:p>
            <a:r>
              <a:rPr lang="en-US" dirty="0" smtClean="0"/>
              <a:t>Taxes Simulation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know that the King of England was collecting taxes from the colonists.  </a:t>
            </a:r>
          </a:p>
          <a:p>
            <a:endParaRPr lang="en-US" dirty="0"/>
          </a:p>
          <a:p>
            <a:r>
              <a:rPr lang="en-US" dirty="0" smtClean="0"/>
              <a:t>Today, you’re going to decide what that was like.  </a:t>
            </a:r>
          </a:p>
          <a:p>
            <a:endParaRPr lang="en-US" dirty="0"/>
          </a:p>
          <a:p>
            <a:r>
              <a:rPr lang="en-US" dirty="0" smtClean="0"/>
              <a:t>I need volunteers.</a:t>
            </a:r>
          </a:p>
          <a:p>
            <a:pPr lvl="1"/>
            <a:r>
              <a:rPr lang="en-US" dirty="0" smtClean="0"/>
              <a:t>1 King</a:t>
            </a:r>
          </a:p>
          <a:p>
            <a:pPr lvl="1"/>
            <a:r>
              <a:rPr lang="en-US" dirty="0" smtClean="0"/>
              <a:t>3 Parliament Members </a:t>
            </a:r>
          </a:p>
          <a:p>
            <a:pPr lvl="1"/>
            <a:r>
              <a:rPr lang="en-US" dirty="0" smtClean="0"/>
              <a:t>3 Tax Collectors </a:t>
            </a:r>
          </a:p>
          <a:p>
            <a:pPr lvl="1"/>
            <a:r>
              <a:rPr lang="en-US" dirty="0" smtClean="0"/>
              <a:t>Everyone else is a colonists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47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494</TotalTime>
  <Words>154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Decatur</vt:lpstr>
      <vt:lpstr>Causes of the American Revolution </vt:lpstr>
      <vt:lpstr>Announcements &amp; Housekeeping </vt:lpstr>
      <vt:lpstr>Missing??? </vt:lpstr>
      <vt:lpstr>Review </vt:lpstr>
      <vt:lpstr>Unit Map </vt:lpstr>
      <vt:lpstr>Taxes Simulation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the American Revolution</dc:title>
  <dc:creator>Button, Brandon</dc:creator>
  <cp:lastModifiedBy>Button, Brandon</cp:lastModifiedBy>
  <cp:revision>26</cp:revision>
  <dcterms:created xsi:type="dcterms:W3CDTF">2015-03-19T11:16:32Z</dcterms:created>
  <dcterms:modified xsi:type="dcterms:W3CDTF">2015-03-27T14:28:15Z</dcterms:modified>
</cp:coreProperties>
</file>