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8" r:id="rId5"/>
    <p:sldId id="260" r:id="rId6"/>
    <p:sldId id="275" r:id="rId7"/>
    <p:sldId id="259" r:id="rId8"/>
    <p:sldId id="262" r:id="rId9"/>
    <p:sldId id="273" r:id="rId10"/>
    <p:sldId id="274" r:id="rId11"/>
    <p:sldId id="267" r:id="rId12"/>
    <p:sldId id="266" r:id="rId13"/>
    <p:sldId id="268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3DAF7E-AFB3-48BC-8121-DBD8CC767379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D38249-20B5-4E77-8AF2-75216F6BC5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2025"/>
            <a:ext cx="8458200" cy="1222375"/>
          </a:xfrm>
        </p:spPr>
        <p:txBody>
          <a:bodyPr/>
          <a:lstStyle/>
          <a:p>
            <a:r>
              <a:rPr lang="en-US" dirty="0" smtClean="0"/>
              <a:t>Causes of the American Revolution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Boston Massacre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Paul Revere (who also rode his horse to town, warning colonists that the British were coming) made an engraving (or etching) that showed his point of view of what happened?  </a:t>
            </a:r>
          </a:p>
          <a:p>
            <a:endParaRPr lang="en-US" dirty="0"/>
          </a:p>
          <a:p>
            <a:r>
              <a:rPr lang="en-US" dirty="0" smtClean="0"/>
              <a:t>After seeing this etching, the colonists were very angry with the British soldiers.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HOT Question: Paul Revere was a colonists and a member of the Sons of Liberty.  What do you think his purpose was when he made the etching? 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"/>
            <a:ext cx="6172200" cy="7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Break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www.gonoodle.com/dashboard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STEAM Partner, answer these questions…</a:t>
            </a:r>
            <a:br>
              <a:rPr lang="en-US" dirty="0" smtClean="0"/>
            </a:b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What was the Boston Massacre? 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What was the result of the Boston Massacre?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/>
              <a:t>What was Paul Revere’s role?  </a:t>
            </a:r>
            <a:endParaRPr lang="en-US" sz="2400" b="1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2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day, you will add to your timeline.  Today, you will add “The </a:t>
            </a:r>
            <a:r>
              <a:rPr lang="en-US" dirty="0" smtClean="0"/>
              <a:t>Boston Massacre” </a:t>
            </a:r>
            <a:r>
              <a:rPr lang="en-US" dirty="0" smtClean="0"/>
              <a:t>to your timeline.  </a:t>
            </a:r>
          </a:p>
          <a:p>
            <a:endParaRPr lang="en-US" dirty="0"/>
          </a:p>
          <a:p>
            <a:r>
              <a:rPr lang="en-US" dirty="0" smtClean="0"/>
              <a:t>Homework:  Complete the Boston Massacre piece of your timeline project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6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We’ll discuss the </a:t>
            </a:r>
            <a:r>
              <a:rPr lang="en-US" dirty="0" smtClean="0"/>
              <a:t>Boston Massacre </a:t>
            </a:r>
            <a:endParaRPr lang="en-US" dirty="0" smtClean="0"/>
          </a:p>
          <a:p>
            <a:r>
              <a:rPr lang="en-US" dirty="0" smtClean="0"/>
              <a:t>You’ll get project work time.  </a:t>
            </a:r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the </a:t>
            </a:r>
            <a:r>
              <a:rPr lang="en-US" dirty="0" smtClean="0"/>
              <a:t>Boston Massacre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listen as Mr. Button talks about the </a:t>
            </a:r>
            <a:r>
              <a:rPr lang="en-US" dirty="0" smtClean="0"/>
              <a:t>Boston Massacre.  With my partner, I’ll be able to answer these questions…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/>
              <a:t>What was the Boston Massacre?  </a:t>
            </a:r>
          </a:p>
          <a:p>
            <a:pPr lvl="2"/>
            <a:r>
              <a:rPr lang="en-US" dirty="0"/>
              <a:t>What was the result of the Boston Massacre? </a:t>
            </a:r>
          </a:p>
          <a:p>
            <a:pPr lvl="2"/>
            <a:r>
              <a:rPr lang="en-US" dirty="0"/>
              <a:t>What was Paul Revere’s role?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&amp; Housekeeping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Computer Checks this week</a:t>
            </a:r>
          </a:p>
          <a:p>
            <a:endParaRPr lang="en-US" dirty="0"/>
          </a:p>
          <a:p>
            <a:r>
              <a:rPr lang="en-US" dirty="0" smtClean="0"/>
              <a:t>Seating this week </a:t>
            </a:r>
            <a:endParaRPr lang="en-US" dirty="0"/>
          </a:p>
          <a:p>
            <a:endParaRPr lang="en-US" dirty="0"/>
          </a:p>
          <a:p>
            <a:r>
              <a:rPr lang="en-US" dirty="0"/>
              <a:t>Mr. Button gone Thursday morning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Grades start over today.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Good Grade Challenge: </a:t>
            </a:r>
          </a:p>
          <a:p>
            <a:pPr lvl="1"/>
            <a:r>
              <a:rPr lang="en-US" dirty="0" smtClean="0"/>
              <a:t>Friday, April 24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6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Behavior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24944"/>
            <a:ext cx="3810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Before the break, we talked about the different things that caused the American Revolution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your SPARK Partner, answer these questions…</a:t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b="1" dirty="0" smtClean="0"/>
              <a:t>What was the result of the French and Indian War?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What </a:t>
            </a:r>
            <a:r>
              <a:rPr lang="en-US" b="1" dirty="0"/>
              <a:t>is a tax?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What is the Stamp Act and Sugar Act? 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How </a:t>
            </a:r>
            <a:r>
              <a:rPr lang="en-US" b="1" dirty="0"/>
              <a:t>did the colonists respond to the Stamp and Sugar Act?  </a:t>
            </a:r>
            <a:r>
              <a:rPr lang="en-US" b="1" dirty="0" smtClean="0"/>
              <a:t>(Think of the M&amp;M activity from last Friday).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86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Standard:  </a:t>
            </a:r>
            <a:br>
              <a:rPr lang="en-US" dirty="0" smtClean="0"/>
            </a:br>
            <a:r>
              <a:rPr lang="en-US" sz="1800" i="1" dirty="0"/>
              <a:t>Identify major </a:t>
            </a:r>
            <a:r>
              <a:rPr lang="en-US" sz="1800" b="1" i="1" dirty="0"/>
              <a:t>conflicts</a:t>
            </a:r>
            <a:r>
              <a:rPr lang="en-US" sz="1800" i="1" dirty="0"/>
              <a:t> between the colonies and England following the </a:t>
            </a:r>
            <a:r>
              <a:rPr lang="en-US" sz="1800" i="1" dirty="0" smtClean="0"/>
              <a:t>French </a:t>
            </a:r>
            <a:r>
              <a:rPr lang="en-US" sz="1800" i="1" dirty="0"/>
              <a:t>and </a:t>
            </a:r>
            <a:r>
              <a:rPr lang="en-US" sz="1800" i="1" dirty="0" smtClean="0"/>
              <a:t>Indian </a:t>
            </a:r>
            <a:r>
              <a:rPr lang="en-US" sz="1800" i="1" dirty="0"/>
              <a:t>War; explain how these conflicts led to the </a:t>
            </a:r>
            <a:r>
              <a:rPr lang="en-US" sz="1800" b="1" i="1" dirty="0"/>
              <a:t>American Revolution</a:t>
            </a:r>
            <a:r>
              <a:rPr lang="en-US" sz="1800" b="1" i="1" dirty="0" smtClean="0"/>
              <a:t>.</a:t>
            </a:r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97848"/>
              </p:ext>
            </p:extLst>
          </p:nvPr>
        </p:nvGraphicFramePr>
        <p:xfrm>
          <a:off x="381000" y="3048000"/>
          <a:ext cx="8534400" cy="3307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French and Indian 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Act</a:t>
                      </a:r>
                      <a:r>
                        <a:rPr lang="en-US" baseline="0" dirty="0" smtClean="0"/>
                        <a:t> &amp; Stamp Act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Taxation without Representation</a:t>
                      </a:r>
                      <a:r>
                        <a:rPr lang="en-US" sz="1600" baseline="0" dirty="0" smtClean="0"/>
                        <a:t> &amp; Quartering Act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Townshend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(Very</a:t>
                      </a:r>
                      <a:r>
                        <a:rPr lang="en-US" sz="1400" baseline="0" dirty="0" smtClean="0"/>
                        <a:t> short classes) </a:t>
                      </a:r>
                    </a:p>
                    <a:p>
                      <a:r>
                        <a:rPr lang="en-US" baseline="0" dirty="0" smtClean="0"/>
                        <a:t>Tax Simulation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Spring Break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Boston</a:t>
                      </a:r>
                      <a:r>
                        <a:rPr lang="en-US" baseline="0" dirty="0" smtClean="0"/>
                        <a:t> Massacre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 Act &amp; Boston Tea Party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Intolerable Acts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First Continental Congress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Day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4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Test – Friday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it will look like. </a:t>
            </a:r>
          </a:p>
          <a:p>
            <a:endParaRPr lang="en-US" dirty="0"/>
          </a:p>
          <a:p>
            <a:r>
              <a:rPr lang="en-US" dirty="0" smtClean="0"/>
              <a:t>How to study.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We’ll discuss the </a:t>
            </a:r>
            <a:r>
              <a:rPr lang="en-US" dirty="0" smtClean="0"/>
              <a:t>Boston Massacre </a:t>
            </a:r>
            <a:endParaRPr lang="en-US" dirty="0" smtClean="0"/>
          </a:p>
          <a:p>
            <a:r>
              <a:rPr lang="en-US" dirty="0" smtClean="0"/>
              <a:t>You’ll get project work time.  </a:t>
            </a:r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understand the </a:t>
            </a:r>
            <a:r>
              <a:rPr lang="en-US" dirty="0" smtClean="0"/>
              <a:t>Boston Massacre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listen as Mr. Button talks about the </a:t>
            </a:r>
            <a:r>
              <a:rPr lang="en-US" dirty="0" smtClean="0"/>
              <a:t>Boston Massacre.  With my partner, I’ll be able to answer these questions…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2"/>
            <a:r>
              <a:rPr lang="en-US" dirty="0"/>
              <a:t>What was the Boston Massacre?  </a:t>
            </a:r>
          </a:p>
          <a:p>
            <a:pPr lvl="2"/>
            <a:r>
              <a:rPr lang="en-US" dirty="0"/>
              <a:t>What was the result of the Boston Massacre? </a:t>
            </a:r>
          </a:p>
          <a:p>
            <a:pPr lvl="2"/>
            <a:r>
              <a:rPr lang="en-US" dirty="0"/>
              <a:t>What was Paul Revere’s role?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11664"/>
          </a:xfrm>
        </p:spPr>
        <p:txBody>
          <a:bodyPr/>
          <a:lstStyle/>
          <a:p>
            <a:r>
              <a:rPr lang="en-US" dirty="0" smtClean="0"/>
              <a:t>Boston Massacre (1770)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Colonists were still very upset about England’s decision to tax them without having a voice in the Parliament.  </a:t>
            </a:r>
          </a:p>
          <a:p>
            <a:endParaRPr lang="en-US" dirty="0"/>
          </a:p>
          <a:p>
            <a:r>
              <a:rPr lang="en-US" dirty="0" smtClean="0"/>
              <a:t>Colonists began to protest England, the King, and the Parliament.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4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Massacre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March 5</a:t>
            </a:r>
            <a:r>
              <a:rPr lang="en-US" baseline="30000" dirty="0" smtClean="0"/>
              <a:t>th</a:t>
            </a:r>
            <a:r>
              <a:rPr lang="en-US" dirty="0" smtClean="0"/>
              <a:t>, British soldiers open fired on a group of protesting colonists.  </a:t>
            </a:r>
          </a:p>
          <a:p>
            <a:endParaRPr lang="en-US" dirty="0"/>
          </a:p>
          <a:p>
            <a:r>
              <a:rPr lang="en-US" dirty="0" smtClean="0"/>
              <a:t>The events that led to the open fire are not exactly known to anyone.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00704" y="3942993"/>
            <a:ext cx="116410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1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46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352</TotalTime>
  <Words>433</Words>
  <Application>Microsoft Office PowerPoint</Application>
  <PresentationFormat>On-screen Show (4:3)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Decatur</vt:lpstr>
      <vt:lpstr>Causes of the American Revolution </vt:lpstr>
      <vt:lpstr>Announcements &amp; Housekeeping </vt:lpstr>
      <vt:lpstr>Classroom Behavior </vt:lpstr>
      <vt:lpstr>Review </vt:lpstr>
      <vt:lpstr>Unit Map </vt:lpstr>
      <vt:lpstr>Unit Test – Friday </vt:lpstr>
      <vt:lpstr>Today </vt:lpstr>
      <vt:lpstr>Boston Massacre (1770)</vt:lpstr>
      <vt:lpstr>Boston Massacre </vt:lpstr>
      <vt:lpstr>Result of the Boston Massacre </vt:lpstr>
      <vt:lpstr>Brain Break </vt:lpstr>
      <vt:lpstr>Review </vt:lpstr>
      <vt:lpstr>Projects </vt:lpstr>
      <vt:lpstr>Today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American Revolution</dc:title>
  <dc:creator>Button, Brandon</dc:creator>
  <cp:lastModifiedBy>Button, Brandon</cp:lastModifiedBy>
  <cp:revision>24</cp:revision>
  <dcterms:created xsi:type="dcterms:W3CDTF">2015-03-19T11:16:32Z</dcterms:created>
  <dcterms:modified xsi:type="dcterms:W3CDTF">2015-04-06T11:40:41Z</dcterms:modified>
</cp:coreProperties>
</file>