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  <p:sldId id="258" r:id="rId5"/>
    <p:sldId id="260" r:id="rId6"/>
    <p:sldId id="277" r:id="rId7"/>
    <p:sldId id="259" r:id="rId8"/>
    <p:sldId id="262" r:id="rId9"/>
    <p:sldId id="273" r:id="rId10"/>
    <p:sldId id="267" r:id="rId11"/>
    <p:sldId id="266" r:id="rId12"/>
    <p:sldId id="268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3DAF7E-AFB3-48BC-8121-DBD8CC76737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noodle.com/dashboar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502025"/>
            <a:ext cx="8458200" cy="1222375"/>
          </a:xfrm>
        </p:spPr>
        <p:txBody>
          <a:bodyPr/>
          <a:lstStyle/>
          <a:p>
            <a:r>
              <a:rPr lang="en-US" dirty="0" smtClean="0"/>
              <a:t>Causes of the American Revolution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8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Break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www.gonoodle.com/dashboard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With your STEAM Partner, answer these questions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	(2 minutes)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>
              <a:lnSpc>
                <a:spcPct val="150000"/>
              </a:lnSpc>
            </a:pPr>
            <a:r>
              <a:rPr lang="en-US" sz="2400" b="1" dirty="0"/>
              <a:t>What were the Tea Acts? 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Why </a:t>
            </a:r>
            <a:r>
              <a:rPr lang="en-US" sz="2400" b="1" dirty="0"/>
              <a:t>were they created?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</a:t>
            </a:r>
            <a:r>
              <a:rPr lang="en-US" sz="2400" b="1" dirty="0"/>
              <a:t>Who created them?</a:t>
            </a:r>
            <a:br>
              <a:rPr lang="en-US" sz="2400" b="1" dirty="0"/>
            </a:br>
            <a:endParaRPr lang="en-US" sz="2400" b="1" dirty="0"/>
          </a:p>
          <a:p>
            <a:pPr lvl="1">
              <a:lnSpc>
                <a:spcPct val="150000"/>
              </a:lnSpc>
            </a:pPr>
            <a:r>
              <a:rPr lang="en-US" sz="2400" b="1" dirty="0"/>
              <a:t>What was the Boston Tea Party? 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Who </a:t>
            </a:r>
            <a:r>
              <a:rPr lang="en-US" sz="2400" b="1" dirty="0"/>
              <a:t>was the group that did it? 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Why </a:t>
            </a:r>
            <a:r>
              <a:rPr lang="en-US" sz="2400" b="1" dirty="0"/>
              <a:t>did they do it?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day, you will add to your timeline.  Today, you will add “The Boston Massacre” </a:t>
            </a:r>
            <a:r>
              <a:rPr lang="en-US" dirty="0" smtClean="0"/>
              <a:t>and “Tea Acts” and “Boston Tea Party” to </a:t>
            </a:r>
            <a:r>
              <a:rPr lang="en-US" dirty="0" smtClean="0"/>
              <a:t>your timeline.  </a:t>
            </a:r>
          </a:p>
          <a:p>
            <a:endParaRPr lang="en-US" dirty="0"/>
          </a:p>
          <a:p>
            <a:r>
              <a:rPr lang="en-US" dirty="0" smtClean="0"/>
              <a:t>Homework:  Complete the </a:t>
            </a:r>
            <a:r>
              <a:rPr lang="en-US" dirty="0"/>
              <a:t>“Tea Acts” and “Boston Tea Party” </a:t>
            </a:r>
            <a:r>
              <a:rPr lang="en-US" dirty="0" smtClean="0"/>
              <a:t>part of your </a:t>
            </a:r>
            <a:r>
              <a:rPr lang="en-US" dirty="0"/>
              <a:t>timeline.  </a:t>
            </a:r>
          </a:p>
        </p:txBody>
      </p:sp>
    </p:spTree>
    <p:extLst>
      <p:ext uri="{BB962C8B-B14F-4D97-AF65-F5344CB8AC3E}">
        <p14:creationId xmlns:p14="http://schemas.microsoft.com/office/powerpoint/2010/main" val="7116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We’ll discuss the </a:t>
            </a:r>
            <a:r>
              <a:rPr lang="en-US" dirty="0" smtClean="0"/>
              <a:t>Tea Acts and the Boston Tea Party </a:t>
            </a:r>
            <a:endParaRPr lang="en-US" dirty="0" smtClean="0"/>
          </a:p>
          <a:p>
            <a:r>
              <a:rPr lang="en-US" dirty="0" smtClean="0"/>
              <a:t>You’ll get project work </a:t>
            </a:r>
            <a:r>
              <a:rPr lang="en-US" dirty="0" smtClean="0"/>
              <a:t>time…hopefully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Objectives </a:t>
            </a:r>
          </a:p>
          <a:p>
            <a:pPr lvl="1"/>
            <a:r>
              <a:rPr lang="en-US" dirty="0" smtClean="0"/>
              <a:t>The learner will understand </a:t>
            </a:r>
            <a:r>
              <a:rPr lang="en-US" dirty="0" smtClean="0"/>
              <a:t>the causes and effects of the Tea Acts and the Boston Tea Party. 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listen as Mr. Button talks about the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 Acts and the Boston Tea Party.  I will be able to tell my partner these questions. </a:t>
            </a:r>
            <a:b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were the Tea Acts?  Why were they created?  Who created them?</a:t>
            </a:r>
            <a:b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the Boston Tea Party?  Who was the group that did it?  Why did they do it? 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2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 &amp; Housekeeping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Mower Refreshed today </a:t>
            </a:r>
          </a:p>
          <a:p>
            <a:endParaRPr lang="en-US" dirty="0"/>
          </a:p>
          <a:p>
            <a:r>
              <a:rPr lang="en-US" dirty="0" smtClean="0"/>
              <a:t>Computer </a:t>
            </a:r>
            <a:r>
              <a:rPr lang="en-US" dirty="0" smtClean="0"/>
              <a:t>Checks this week</a:t>
            </a:r>
          </a:p>
          <a:p>
            <a:endParaRPr lang="en-US" dirty="0"/>
          </a:p>
          <a:p>
            <a:r>
              <a:rPr lang="en-US" dirty="0" smtClean="0"/>
              <a:t>Mr</a:t>
            </a:r>
            <a:r>
              <a:rPr lang="en-US" dirty="0"/>
              <a:t>. Button gone Thursday morning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Grades start over today.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Good Grade Challenge: </a:t>
            </a:r>
          </a:p>
          <a:p>
            <a:pPr lvl="1"/>
            <a:r>
              <a:rPr lang="en-US" dirty="0" smtClean="0"/>
              <a:t>Friday, April 24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I’ll put in quiz grades tomorrow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6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Behavior </a:t>
            </a:r>
            <a:r>
              <a:rPr lang="en-US" dirty="0" smtClean="0"/>
              <a:t>– Tomorrow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24944"/>
            <a:ext cx="3810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8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Yesterday, we talked about the Boston Massacre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With your SPARK Partner, answer these questions…</a:t>
            </a:r>
            <a:br>
              <a:rPr lang="en-US" dirty="0" smtClean="0"/>
            </a:b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b="1" dirty="0" smtClean="0"/>
              <a:t>What was the Boston Massacre? 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How did Paul Revere’s drawing make </a:t>
            </a:r>
            <a:br>
              <a:rPr lang="en-US" b="1" dirty="0" smtClean="0"/>
            </a:br>
            <a:r>
              <a:rPr lang="en-US" b="1" dirty="0" smtClean="0"/>
              <a:t>colonists feel?</a:t>
            </a:r>
          </a:p>
          <a:p>
            <a:pPr lvl="1">
              <a:lnSpc>
                <a:spcPct val="150000"/>
              </a:lnSpc>
            </a:pPr>
            <a:endParaRPr lang="en-US" b="1" dirty="0"/>
          </a:p>
          <a:p>
            <a:pPr lvl="1">
              <a:lnSpc>
                <a:spcPct val="150000"/>
              </a:lnSpc>
            </a:pPr>
            <a:r>
              <a:rPr lang="en-US" b="1" dirty="0" smtClean="0"/>
              <a:t>You have 30 seconds.   </a:t>
            </a:r>
            <a:br>
              <a:rPr lang="en-US" b="1" dirty="0" smtClean="0"/>
            </a:br>
            <a:endParaRPr lang="en-US" b="1" dirty="0" smtClean="0"/>
          </a:p>
          <a:p>
            <a:pPr lvl="1">
              <a:lnSpc>
                <a:spcPct val="150000"/>
              </a:lnSpc>
            </a:pPr>
            <a:endParaRPr lang="en-US" b="1" dirty="0" smtClean="0"/>
          </a:p>
          <a:p>
            <a:pPr lvl="1">
              <a:lnSpc>
                <a:spcPct val="150000"/>
              </a:lnSpc>
            </a:pP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2627312" cy="300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6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Map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Standard:  </a:t>
            </a:r>
            <a:br>
              <a:rPr lang="en-US" dirty="0" smtClean="0"/>
            </a:br>
            <a:r>
              <a:rPr lang="en-US" sz="1800" i="1" dirty="0"/>
              <a:t>Identify major </a:t>
            </a:r>
            <a:r>
              <a:rPr lang="en-US" sz="1800" b="1" i="1" dirty="0"/>
              <a:t>conflicts</a:t>
            </a:r>
            <a:r>
              <a:rPr lang="en-US" sz="1800" i="1" dirty="0"/>
              <a:t> between the colonies and England following the </a:t>
            </a:r>
            <a:r>
              <a:rPr lang="en-US" sz="1800" i="1" dirty="0" smtClean="0"/>
              <a:t>French </a:t>
            </a:r>
            <a:r>
              <a:rPr lang="en-US" sz="1800" i="1" dirty="0"/>
              <a:t>and </a:t>
            </a:r>
            <a:r>
              <a:rPr lang="en-US" sz="1800" i="1" dirty="0" smtClean="0"/>
              <a:t>Indian </a:t>
            </a:r>
            <a:r>
              <a:rPr lang="en-US" sz="1800" i="1" dirty="0"/>
              <a:t>War; explain how these conflicts led to the </a:t>
            </a:r>
            <a:r>
              <a:rPr lang="en-US" sz="1800" b="1" i="1" dirty="0"/>
              <a:t>American Revolution</a:t>
            </a:r>
            <a:r>
              <a:rPr lang="en-US" sz="1800" b="1" i="1" dirty="0" smtClean="0"/>
              <a:t>.</a:t>
            </a:r>
          </a:p>
          <a:p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997848"/>
              </p:ext>
            </p:extLst>
          </p:nvPr>
        </p:nvGraphicFramePr>
        <p:xfrm>
          <a:off x="381000" y="3048000"/>
          <a:ext cx="8534400" cy="3307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06880"/>
                <a:gridCol w="1706880"/>
                <a:gridCol w="1706880"/>
                <a:gridCol w="1706880"/>
                <a:gridCol w="170688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dirty="0" smtClean="0"/>
                        <a:t>French and Indian War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Sugar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Act</a:t>
                      </a:r>
                      <a:r>
                        <a:rPr lang="en-US" baseline="0" dirty="0" smtClean="0"/>
                        <a:t> &amp; Stamp Act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Taxation without Representation</a:t>
                      </a:r>
                      <a:r>
                        <a:rPr lang="en-US" sz="1600" baseline="0" dirty="0" smtClean="0"/>
                        <a:t> &amp; Quartering Act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Townshend Acts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(Very</a:t>
                      </a:r>
                      <a:r>
                        <a:rPr lang="en-US" sz="1400" baseline="0" dirty="0" smtClean="0"/>
                        <a:t> short classes) </a:t>
                      </a:r>
                    </a:p>
                    <a:p>
                      <a:r>
                        <a:rPr lang="en-US" baseline="0" dirty="0" smtClean="0"/>
                        <a:t>Tax Simulation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Spring Break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Spring Break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Spring Break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Spring Break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Spring Break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Boston</a:t>
                      </a:r>
                      <a:r>
                        <a:rPr lang="en-US" baseline="0" dirty="0" smtClean="0"/>
                        <a:t> Massacre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 Act &amp; Boston Tea Party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Intolerable Acts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 Continental Congress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Day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4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With your STEAM partner </a:t>
            </a:r>
          </a:p>
          <a:p>
            <a:endParaRPr lang="en-US" dirty="0"/>
          </a:p>
          <a:p>
            <a:pPr lvl="1"/>
            <a:r>
              <a:rPr lang="en-US" dirty="0" smtClean="0"/>
              <a:t>Green partner take out your bag of study cards. 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Find these cards</a:t>
            </a:r>
          </a:p>
          <a:p>
            <a:pPr lvl="2"/>
            <a:r>
              <a:rPr lang="en-US" dirty="0"/>
              <a:t>Boston Massacre </a:t>
            </a:r>
          </a:p>
          <a:p>
            <a:pPr lvl="2"/>
            <a:r>
              <a:rPr lang="en-US" dirty="0" smtClean="0"/>
              <a:t>Sugar </a:t>
            </a:r>
            <a:r>
              <a:rPr lang="en-US" dirty="0"/>
              <a:t>Act </a:t>
            </a:r>
          </a:p>
          <a:p>
            <a:pPr lvl="2"/>
            <a:r>
              <a:rPr lang="en-US" dirty="0" smtClean="0"/>
              <a:t>French and Indian War </a:t>
            </a:r>
          </a:p>
          <a:p>
            <a:pPr lvl="2"/>
            <a:r>
              <a:rPr lang="en-US" dirty="0"/>
              <a:t>Stamp Act 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Together with your partner, put these events in order and tell each other about them. 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You have 2 minutes.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We’ll discuss the </a:t>
            </a:r>
            <a:r>
              <a:rPr lang="en-US" dirty="0" smtClean="0"/>
              <a:t>Tea Acts and the Boston Tea Party </a:t>
            </a:r>
            <a:endParaRPr lang="en-US" dirty="0" smtClean="0"/>
          </a:p>
          <a:p>
            <a:r>
              <a:rPr lang="en-US" dirty="0" smtClean="0"/>
              <a:t>You’ll get project work </a:t>
            </a:r>
            <a:r>
              <a:rPr lang="en-US" dirty="0" smtClean="0"/>
              <a:t>time…hopefully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Objectives </a:t>
            </a:r>
          </a:p>
          <a:p>
            <a:pPr lvl="1"/>
            <a:r>
              <a:rPr lang="en-US" dirty="0" smtClean="0"/>
              <a:t>The learner will understand </a:t>
            </a:r>
            <a:r>
              <a:rPr lang="en-US" dirty="0" smtClean="0"/>
              <a:t>the causes and effects of the Tea Acts and the Boston Tea Party. 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listen as Mr. Button talks about the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 Acts and the Boston Tea Party.  I will be able to tell my partner these questions. </a:t>
            </a:r>
            <a:b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were the Tea Acts?  Why were they created?  Who created them?</a:t>
            </a:r>
            <a:b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the Boston Tea Party?  Who was the group that did it?  Why did they do it? 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33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11664"/>
          </a:xfrm>
        </p:spPr>
        <p:txBody>
          <a:bodyPr/>
          <a:lstStyle/>
          <a:p>
            <a:r>
              <a:rPr lang="en-US" dirty="0" smtClean="0"/>
              <a:t>Tea Acts (1773)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The Parliament repealed (got rid of) the </a:t>
            </a:r>
            <a:r>
              <a:rPr lang="en-US" smtClean="0"/>
              <a:t>Townshend Acts.  </a:t>
            </a:r>
            <a:r>
              <a:rPr lang="en-US" dirty="0" smtClean="0"/>
              <a:t>However, they still wanted to tax colonists on Tea.  </a:t>
            </a:r>
          </a:p>
          <a:p>
            <a:endParaRPr lang="en-US" dirty="0"/>
          </a:p>
          <a:p>
            <a:r>
              <a:rPr lang="en-US" dirty="0" smtClean="0"/>
              <a:t>They started the Tea Acts.  The Tea Acts taxed the tea that colonists bought and made England the only country where the colonists could buy tea.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5488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45330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4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Tea Party (1773)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show their anger at Parliament, a group of colonists known as the Sons of Liberty dressed up as Mohawk Indians and dumped 342 chests of tea on a shi</a:t>
            </a:r>
            <a:r>
              <a:rPr lang="en-US" dirty="0" smtClean="0"/>
              <a:t>p into the Boston Harbor.  </a:t>
            </a:r>
          </a:p>
          <a:p>
            <a:endParaRPr lang="en-US" dirty="0"/>
          </a:p>
          <a:p>
            <a:r>
              <a:rPr lang="en-US" dirty="0" smtClean="0"/>
              <a:t>HOT Question: </a:t>
            </a:r>
            <a:br>
              <a:rPr lang="en-US" dirty="0" smtClean="0"/>
            </a:br>
            <a:r>
              <a:rPr lang="en-US" dirty="0" smtClean="0"/>
              <a:t>Why did they dres</a:t>
            </a:r>
            <a:r>
              <a:rPr lang="en-US" dirty="0" smtClean="0"/>
              <a:t>s up?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9382"/>
            <a:ext cx="4625340" cy="26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65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378</TotalTime>
  <Words>473</Words>
  <Application>Microsoft Office PowerPoint</Application>
  <PresentationFormat>On-screen Show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Decatur</vt:lpstr>
      <vt:lpstr>Causes of the American Revolution </vt:lpstr>
      <vt:lpstr>Announcements &amp; Housekeeping </vt:lpstr>
      <vt:lpstr>Classroom Behavior – Tomorrow </vt:lpstr>
      <vt:lpstr>Review </vt:lpstr>
      <vt:lpstr>Unit Map </vt:lpstr>
      <vt:lpstr>Test Review </vt:lpstr>
      <vt:lpstr>Today </vt:lpstr>
      <vt:lpstr>Tea Acts (1773) </vt:lpstr>
      <vt:lpstr>Boston Tea Party (1773)</vt:lpstr>
      <vt:lpstr>Brain Break </vt:lpstr>
      <vt:lpstr>Review </vt:lpstr>
      <vt:lpstr>Projects </vt:lpstr>
      <vt:lpstr>Today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American Revolution</dc:title>
  <dc:creator>Button, Brandon</dc:creator>
  <cp:lastModifiedBy>Button, Brandon</cp:lastModifiedBy>
  <cp:revision>29</cp:revision>
  <dcterms:created xsi:type="dcterms:W3CDTF">2015-03-19T11:16:32Z</dcterms:created>
  <dcterms:modified xsi:type="dcterms:W3CDTF">2015-04-07T11:53:02Z</dcterms:modified>
</cp:coreProperties>
</file>