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72" r:id="rId4"/>
    <p:sldId id="258" r:id="rId5"/>
    <p:sldId id="260" r:id="rId6"/>
    <p:sldId id="277" r:id="rId7"/>
    <p:sldId id="279" r:id="rId8"/>
    <p:sldId id="259" r:id="rId9"/>
    <p:sldId id="262" r:id="rId10"/>
    <p:sldId id="273" r:id="rId11"/>
    <p:sldId id="267" r:id="rId12"/>
    <p:sldId id="266" r:id="rId13"/>
    <p:sldId id="280" r:id="rId14"/>
    <p:sldId id="268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50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-1" y="2545080"/>
            <a:ext cx="9144000" cy="3255264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-1" y="2667000"/>
            <a:ext cx="9144000" cy="2739571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-1" y="5479143"/>
            <a:ext cx="9144000" cy="235857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599" y="2819400"/>
            <a:ext cx="8686800" cy="1470025"/>
          </a:xfrm>
        </p:spPr>
        <p:txBody>
          <a:bodyPr anchor="b">
            <a:noAutofit/>
          </a:bodyPr>
          <a:lstStyle>
            <a:lvl1pPr>
              <a:defRPr sz="7200" b="0" cap="none" spc="0">
                <a:ln w="1397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499" y="4800600"/>
            <a:ext cx="8001000" cy="5334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DAF7E-AFB3-48BC-8121-DBD8CC767379}" type="datetimeFigureOut">
              <a:rPr lang="en-US" smtClean="0"/>
              <a:t>4/8/2015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148584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spc="150" dirty="0" smtClean="0">
                <a:solidFill>
                  <a:schemeClr val="accent1"/>
                </a:solidFill>
                <a:sym typeface="Wingdings"/>
              </a:rPr>
              <a:t></a:t>
            </a:r>
            <a:endParaRPr lang="en-US" sz="3200" spc="150" dirty="0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62399" y="4392168"/>
            <a:ext cx="1219200" cy="365125"/>
          </a:xfrm>
        </p:spPr>
        <p:txBody>
          <a:bodyPr/>
          <a:lstStyle>
            <a:lvl1pPr algn="ctr">
              <a:defRPr sz="2400">
                <a:latin typeface="+mj-lt"/>
              </a:defRPr>
            </a:lvl1pPr>
          </a:lstStyle>
          <a:p>
            <a:fld id="{72D38249-20B5-4E77-8AF2-75216F6BC58E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818888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spc="150" dirty="0" smtClean="0">
                <a:solidFill>
                  <a:schemeClr val="accent1"/>
                </a:solidFill>
                <a:sym typeface="Wingdings"/>
              </a:rPr>
              <a:t></a:t>
            </a:r>
            <a:endParaRPr lang="en-US" sz="3200" spc="150" dirty="0">
              <a:solidFill>
                <a:schemeClr val="accent1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DAF7E-AFB3-48BC-8121-DBD8CC767379}" type="datetimeFigureOut">
              <a:rPr lang="en-US" smtClean="0"/>
              <a:t>4/8/2015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38249-20B5-4E77-8AF2-75216F6BC5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4591050" y="2409824"/>
            <a:ext cx="6858000" cy="2038351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 rot="5400000">
            <a:off x="4668203" y="2570797"/>
            <a:ext cx="6858000" cy="1716405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5200" y="274638"/>
            <a:ext cx="1447800" cy="5851525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199" y="274638"/>
            <a:ext cx="6353175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DAF7E-AFB3-48BC-8121-DBD8CC767379}" type="datetimeFigureOut">
              <a:rPr lang="en-US" smtClean="0"/>
              <a:t>4/8/2015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6000" y="6356350"/>
            <a:ext cx="762000" cy="365125"/>
          </a:xfrm>
        </p:spPr>
        <p:txBody>
          <a:bodyPr/>
          <a:lstStyle/>
          <a:p>
            <a:fld id="{72D38249-20B5-4E77-8AF2-75216F6BC58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 rot="5400000">
            <a:off x="3681476" y="3354324"/>
            <a:ext cx="6858000" cy="149352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DAF7E-AFB3-48BC-8121-DBD8CC767379}" type="datetimeFigureOut">
              <a:rPr lang="en-US" smtClean="0"/>
              <a:t>4/8/2015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38249-20B5-4E77-8AF2-75216F6BC5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1" y="2545080"/>
            <a:ext cx="9144000" cy="3255264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-1" y="2667000"/>
            <a:ext cx="9144000" cy="2739571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-1" y="5479143"/>
            <a:ext cx="9144000" cy="235857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599" y="2819400"/>
            <a:ext cx="8686800" cy="1463040"/>
          </a:xfrm>
        </p:spPr>
        <p:txBody>
          <a:bodyPr anchor="b" anchorCtr="0">
            <a:noAutofit/>
          </a:bodyPr>
          <a:lstStyle>
            <a:lvl1pPr algn="ctr">
              <a:defRPr sz="72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499" y="4800600"/>
            <a:ext cx="8001000" cy="548640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DAF7E-AFB3-48BC-8121-DBD8CC767379}" type="datetimeFigureOut">
              <a:rPr lang="en-US" smtClean="0"/>
              <a:t>4/8/2015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59352" y="4389120"/>
            <a:ext cx="1216152" cy="365125"/>
          </a:xfrm>
        </p:spPr>
        <p:txBody>
          <a:bodyPr/>
          <a:lstStyle>
            <a:lvl1pPr algn="ctr">
              <a:defRPr sz="2400">
                <a:solidFill>
                  <a:srgbClr val="FFFFFF"/>
                </a:solidFill>
              </a:defRPr>
            </a:lvl1pPr>
          </a:lstStyle>
          <a:p>
            <a:fld id="{72D38249-20B5-4E77-8AF2-75216F6BC5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818888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spc="150" dirty="0" smtClean="0">
                <a:solidFill>
                  <a:srgbClr val="FFFFFF"/>
                </a:solidFill>
                <a:sym typeface="Wingdings"/>
              </a:rPr>
              <a:t></a:t>
            </a:r>
            <a:endParaRPr lang="en-US" sz="3200" spc="150" dirty="0">
              <a:solidFill>
                <a:srgbClr val="FFFF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48584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spc="150" dirty="0" smtClean="0">
                <a:solidFill>
                  <a:srgbClr val="FFFFFF"/>
                </a:solidFill>
                <a:sym typeface="Wingdings"/>
              </a:rPr>
              <a:t></a:t>
            </a:r>
            <a:endParaRPr lang="en-US" sz="3200" spc="150" dirty="0">
              <a:solidFill>
                <a:srgbClr val="FFFFFF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DAF7E-AFB3-48BC-8121-DBD8CC767379}" type="datetimeFigureOut">
              <a:rPr lang="en-US" smtClean="0"/>
              <a:t>4/8/2015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38249-20B5-4E77-8AF2-75216F6BC5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DAF7E-AFB3-48BC-8121-DBD8CC767379}" type="datetimeFigureOut">
              <a:rPr lang="en-US" smtClean="0"/>
              <a:t>4/8/2015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38249-20B5-4E77-8AF2-75216F6BC5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DAF7E-AFB3-48BC-8121-DBD8CC767379}" type="datetimeFigureOut">
              <a:rPr lang="en-US" smtClean="0"/>
              <a:t>4/8/2015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38249-20B5-4E77-8AF2-75216F6BC5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DAF7E-AFB3-48BC-8121-DBD8CC767379}" type="datetimeFigureOut">
              <a:rPr lang="en-US" smtClean="0"/>
              <a:t>4/8/2015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38249-20B5-4E77-8AF2-75216F6BC5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5638800" cy="946150"/>
          </a:xfrm>
        </p:spPr>
        <p:txBody>
          <a:bodyPr anchor="ctr">
            <a:noAutofit/>
          </a:bodyPr>
          <a:lstStyle>
            <a:lvl1pPr algn="l"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912" y="1719072"/>
            <a:ext cx="8247888" cy="45354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DAF7E-AFB3-48BC-8121-DBD8CC767379}" type="datetimeFigureOut">
              <a:rPr lang="en-US" smtClean="0"/>
              <a:t>4/8/2015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38249-20B5-4E77-8AF2-75216F6BC58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172200" y="161544"/>
            <a:ext cx="2971800" cy="11521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0" y="274320"/>
            <a:ext cx="2743200" cy="94488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Rectangle 8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6880" y="1717040"/>
            <a:ext cx="8249920" cy="4531360"/>
          </a:xfrm>
          <a:solidFill>
            <a:schemeClr val="bg2">
              <a:lumMod val="60000"/>
              <a:lumOff val="40000"/>
            </a:schemeClr>
          </a:solidFill>
          <a:effectLst>
            <a:outerShdw blurRad="76200" dist="38100" dir="3600000" algn="ctr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DAF7E-AFB3-48BC-8121-DBD8CC767379}" type="datetimeFigureOut">
              <a:rPr lang="en-US" smtClean="0"/>
              <a:t>4/8/2015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38249-20B5-4E77-8AF2-75216F6BC58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172200" y="161544"/>
            <a:ext cx="2971800" cy="11521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5638800" cy="1005840"/>
          </a:xfrm>
        </p:spPr>
        <p:txBody>
          <a:bodyPr anchor="ctr">
            <a:noAutofit/>
          </a:bodyPr>
          <a:lstStyle>
            <a:lvl1pPr algn="l"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0" y="228600"/>
            <a:ext cx="2819400" cy="100584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00584"/>
            <a:ext cx="9144000" cy="1453896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67641"/>
            <a:ext cx="9144000" cy="1154314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1111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073DAF7E-AFB3-48BC-8121-DBD8CC767379}" type="datetimeFigureOut">
              <a:rPr lang="en-US" smtClean="0"/>
              <a:t>4/8/2015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72D38249-20B5-4E77-8AF2-75216F6BC58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1368552"/>
            <a:ext cx="9144000" cy="149352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b="0" kern="1200" cap="none" spc="0">
          <a:ln w="13970" cmpd="sng">
            <a:solidFill>
              <a:srgbClr val="FFFFFF"/>
            </a:solidFill>
            <a:prstDash val="solid"/>
          </a:ln>
          <a:solidFill>
            <a:srgbClr val="FFFFFF"/>
          </a:solidFill>
          <a:effectLst>
            <a:outerShdw blurRad="63500" dir="3600000" algn="tl" rotWithShape="0">
              <a:srgbClr val="000000">
                <a:alpha val="7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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Courier New" pitchFamily="49" charset="0"/>
        <a:buChar char="o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onoodle.com/dashboard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3502025"/>
            <a:ext cx="8458200" cy="1222375"/>
          </a:xfrm>
        </p:spPr>
        <p:txBody>
          <a:bodyPr/>
          <a:lstStyle/>
          <a:p>
            <a:r>
              <a:rPr lang="en-US" dirty="0" smtClean="0"/>
              <a:t>Causes of the American Revolution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Day </a:t>
            </a:r>
            <a:r>
              <a:rPr lang="en-US" dirty="0" smtClean="0"/>
              <a:t>9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9137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Intolerable Acts – The Laws (1774)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Boston Harbor is closed until the colonists pay for the tea they destroyed. </a:t>
            </a:r>
          </a:p>
          <a:p>
            <a:r>
              <a:rPr lang="en-US" dirty="0" smtClean="0"/>
              <a:t>The colony of Massachusetts is not allowed to make their own laws.  No one in Massachusetts can have a town meeting.  </a:t>
            </a:r>
          </a:p>
          <a:p>
            <a:r>
              <a:rPr lang="en-US" dirty="0" smtClean="0"/>
              <a:t>The Quartering Act is back. 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4876800"/>
            <a:ext cx="28575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5231731"/>
            <a:ext cx="2819400" cy="89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5058341"/>
            <a:ext cx="1662113" cy="1176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143500" y="6324600"/>
            <a:ext cx="3757613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Now you can fill out your notes.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4654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Brain Break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www.gonoodle.com/dashboard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8495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/>
          </a:bodyPr>
          <a:lstStyle/>
          <a:p>
            <a:r>
              <a:rPr lang="en-US" dirty="0" smtClean="0"/>
              <a:t>With your STEAM Partner, answer these questions…</a:t>
            </a:r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dirty="0" smtClean="0"/>
              <a:t>(1 minute .  Green first)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  <a:p>
            <a:pPr lvl="1">
              <a:lnSpc>
                <a:spcPct val="150000"/>
              </a:lnSpc>
            </a:pPr>
            <a:r>
              <a:rPr lang="en-US" sz="2400" b="1" dirty="0"/>
              <a:t>What does the word intolerable mean? </a:t>
            </a:r>
          </a:p>
          <a:p>
            <a:pPr lvl="1">
              <a:lnSpc>
                <a:spcPct val="150000"/>
              </a:lnSpc>
            </a:pPr>
            <a:r>
              <a:rPr lang="en-US" sz="2400" b="1" dirty="0"/>
              <a:t>What were </a:t>
            </a:r>
            <a:r>
              <a:rPr lang="en-US" sz="2400" b="1" dirty="0" smtClean="0"/>
              <a:t>some of the </a:t>
            </a:r>
            <a:r>
              <a:rPr lang="en-US" sz="2400" b="1" dirty="0"/>
              <a:t>Intolerable Acts? </a:t>
            </a:r>
            <a:endParaRPr lang="en-US" sz="2400" b="1" dirty="0" smtClean="0"/>
          </a:p>
          <a:p>
            <a:pPr lvl="1">
              <a:lnSpc>
                <a:spcPct val="150000"/>
              </a:lnSpc>
            </a:pPr>
            <a:r>
              <a:rPr lang="en-US" sz="2400" b="1" dirty="0" smtClean="0"/>
              <a:t>Why </a:t>
            </a:r>
            <a:r>
              <a:rPr lang="en-US" sz="2400" b="1" dirty="0"/>
              <a:t>did Parliament pass them?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3822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Study for the test!!!! </a:t>
            </a:r>
          </a:p>
          <a:p>
            <a:endParaRPr lang="en-US" dirty="0"/>
          </a:p>
          <a:p>
            <a:r>
              <a:rPr lang="en-US" dirty="0" smtClean="0"/>
              <a:t>The timeline projects are due on Monday.  You have all weekend to finish them.  </a:t>
            </a:r>
          </a:p>
          <a:p>
            <a:endParaRPr lang="en-US" dirty="0"/>
          </a:p>
          <a:p>
            <a:r>
              <a:rPr lang="en-US" dirty="0" smtClean="0"/>
              <a:t>The test on Friday is worth 20 assessment points!!!!</a:t>
            </a:r>
          </a:p>
          <a:p>
            <a:endParaRPr lang="en-US" dirty="0"/>
          </a:p>
          <a:p>
            <a:r>
              <a:rPr lang="en-US" dirty="0" smtClean="0"/>
              <a:t>At home tonight, studying for the test FIRST, then do your project.  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5257800"/>
            <a:ext cx="2247900" cy="1490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2524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Each day, you will add to your timeline.  Today, you will add </a:t>
            </a:r>
            <a:r>
              <a:rPr lang="en-US" dirty="0" smtClean="0"/>
              <a:t>“The Intolerable Acts” to your project.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1618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Announcements &amp; Housekeeping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5105400"/>
          </a:xfrm>
        </p:spPr>
        <p:txBody>
          <a:bodyPr>
            <a:normAutofit/>
          </a:bodyPr>
          <a:lstStyle/>
          <a:p>
            <a:r>
              <a:rPr lang="en-US" dirty="0" smtClean="0"/>
              <a:t>Computer </a:t>
            </a:r>
            <a:r>
              <a:rPr lang="en-US" dirty="0" smtClean="0"/>
              <a:t>Checks this week</a:t>
            </a:r>
          </a:p>
          <a:p>
            <a:endParaRPr lang="en-US" dirty="0"/>
          </a:p>
          <a:p>
            <a:r>
              <a:rPr lang="en-US" dirty="0" smtClean="0"/>
              <a:t>Mr</a:t>
            </a:r>
            <a:r>
              <a:rPr lang="en-US" dirty="0"/>
              <a:t>. Button gone Thursday morning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Reading MCA’s next week.  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Grades </a:t>
            </a:r>
            <a:r>
              <a:rPr lang="en-US" dirty="0" smtClean="0"/>
              <a:t>are not updated.  Sorry. </a:t>
            </a:r>
            <a:r>
              <a:rPr lang="en-US" dirty="0" smtClean="0">
                <a:sym typeface="Wingdings" panose="05000000000000000000" pitchFamily="2" charset="2"/>
              </a:rPr>
              <a:t> 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Good Grade Challenge: </a:t>
            </a:r>
          </a:p>
          <a:p>
            <a:pPr lvl="1"/>
            <a:r>
              <a:rPr lang="en-US" dirty="0" smtClean="0"/>
              <a:t>Friday, April 24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</a:p>
          <a:p>
            <a:pPr lvl="1"/>
            <a:endParaRPr lang="en-US" dirty="0"/>
          </a:p>
          <a:p>
            <a:r>
              <a:rPr lang="en-US" dirty="0" smtClean="0"/>
              <a:t>I’ll put in quiz grades tomorrow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3462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Classroom Behavior – </a:t>
            </a:r>
            <a:r>
              <a:rPr lang="en-US" dirty="0" smtClean="0"/>
              <a:t>Next Week 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724944"/>
            <a:ext cx="3810000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0869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Yesterday, we talked about the Boston </a:t>
            </a:r>
            <a:r>
              <a:rPr lang="en-US" dirty="0" smtClean="0"/>
              <a:t>Tea Party.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With your SPARK Partner, answer these questions…</a:t>
            </a:r>
            <a:br>
              <a:rPr lang="en-US" dirty="0" smtClean="0"/>
            </a:br>
            <a:endParaRPr lang="en-US" dirty="0" smtClean="0"/>
          </a:p>
          <a:p>
            <a:pPr lvl="1">
              <a:lnSpc>
                <a:spcPct val="150000"/>
              </a:lnSpc>
            </a:pPr>
            <a:r>
              <a:rPr lang="en-US" b="1" dirty="0" smtClean="0"/>
              <a:t>What was the Boston </a:t>
            </a:r>
            <a:r>
              <a:rPr lang="en-US" b="1" dirty="0" smtClean="0"/>
              <a:t>Tea Party? </a:t>
            </a:r>
            <a:endParaRPr lang="en-US" b="1" dirty="0" smtClean="0"/>
          </a:p>
          <a:p>
            <a:pPr lvl="1">
              <a:lnSpc>
                <a:spcPct val="150000"/>
              </a:lnSpc>
            </a:pPr>
            <a:r>
              <a:rPr lang="en-US" b="1" dirty="0" smtClean="0"/>
              <a:t>Who threw the tea overboard?</a:t>
            </a:r>
          </a:p>
          <a:p>
            <a:pPr lvl="1">
              <a:lnSpc>
                <a:spcPct val="150000"/>
              </a:lnSpc>
            </a:pPr>
            <a:r>
              <a:rPr lang="en-US" b="1" dirty="0" smtClean="0"/>
              <a:t>Why did they do it? </a:t>
            </a:r>
          </a:p>
          <a:p>
            <a:pPr lvl="1">
              <a:lnSpc>
                <a:spcPct val="150000"/>
              </a:lnSpc>
            </a:pPr>
            <a:endParaRPr lang="en-US" b="1" dirty="0"/>
          </a:p>
          <a:p>
            <a:pPr lvl="1">
              <a:lnSpc>
                <a:spcPct val="150000"/>
              </a:lnSpc>
            </a:pPr>
            <a:r>
              <a:rPr lang="en-US" b="1" dirty="0" smtClean="0"/>
              <a:t>You have </a:t>
            </a:r>
            <a:r>
              <a:rPr lang="en-US" b="1" dirty="0" smtClean="0"/>
              <a:t>45 </a:t>
            </a:r>
            <a:r>
              <a:rPr lang="en-US" b="1" dirty="0" smtClean="0"/>
              <a:t>seconds.  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Blue starts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b="1" dirty="0" smtClean="0"/>
          </a:p>
          <a:p>
            <a:pPr lvl="1">
              <a:lnSpc>
                <a:spcPct val="150000"/>
              </a:lnSpc>
            </a:pPr>
            <a:endParaRPr lang="en-US" b="1" dirty="0" smtClean="0"/>
          </a:p>
          <a:p>
            <a:pPr lvl="1">
              <a:lnSpc>
                <a:spcPct val="150000"/>
              </a:lnSpc>
            </a:pPr>
            <a:endParaRPr lang="en-US" b="1" dirty="0"/>
          </a:p>
        </p:txBody>
      </p:sp>
      <p:sp>
        <p:nvSpPr>
          <p:cNvPr id="4" name="AutoShape 2" descr="Image result for boston tea part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237673"/>
            <a:ext cx="4069299" cy="2315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8635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Unit Map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Standard:  </a:t>
            </a:r>
            <a:br>
              <a:rPr lang="en-US" dirty="0" smtClean="0"/>
            </a:br>
            <a:r>
              <a:rPr lang="en-US" sz="1800" i="1" dirty="0"/>
              <a:t>Identify major </a:t>
            </a:r>
            <a:r>
              <a:rPr lang="en-US" sz="1800" b="1" i="1" dirty="0"/>
              <a:t>conflicts</a:t>
            </a:r>
            <a:r>
              <a:rPr lang="en-US" sz="1800" i="1" dirty="0"/>
              <a:t> between the colonies and England following the </a:t>
            </a:r>
            <a:r>
              <a:rPr lang="en-US" sz="1800" i="1" dirty="0" smtClean="0"/>
              <a:t>French </a:t>
            </a:r>
            <a:r>
              <a:rPr lang="en-US" sz="1800" i="1" dirty="0"/>
              <a:t>and </a:t>
            </a:r>
            <a:r>
              <a:rPr lang="en-US" sz="1800" i="1" dirty="0" smtClean="0"/>
              <a:t>Indian </a:t>
            </a:r>
            <a:r>
              <a:rPr lang="en-US" sz="1800" i="1" dirty="0"/>
              <a:t>War; explain how these conflicts led to the </a:t>
            </a:r>
            <a:r>
              <a:rPr lang="en-US" sz="1800" b="1" i="1" dirty="0"/>
              <a:t>American Revolution</a:t>
            </a:r>
            <a:r>
              <a:rPr lang="en-US" sz="1800" b="1" i="1" dirty="0" smtClean="0"/>
              <a:t>.</a:t>
            </a:r>
          </a:p>
          <a:p>
            <a:endParaRPr lang="en-US" i="1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8997848"/>
              </p:ext>
            </p:extLst>
          </p:nvPr>
        </p:nvGraphicFramePr>
        <p:xfrm>
          <a:off x="381000" y="3048000"/>
          <a:ext cx="8534400" cy="33070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706880"/>
                <a:gridCol w="1706880"/>
                <a:gridCol w="1706880"/>
                <a:gridCol w="1706880"/>
                <a:gridCol w="1706880"/>
              </a:tblGrid>
              <a:tr h="457200">
                <a:tc>
                  <a:txBody>
                    <a:bodyPr/>
                    <a:lstStyle/>
                    <a:p>
                      <a:r>
                        <a:rPr lang="en-US" dirty="0" smtClean="0"/>
                        <a:t>Monday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Tuesday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Wednesday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Thursday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Friday</a:t>
                      </a:r>
                      <a:endParaRPr lang="en-US" dirty="0"/>
                    </a:p>
                  </a:txBody>
                  <a:tcPr/>
                </a:tc>
              </a:tr>
              <a:tr h="1295400">
                <a:tc>
                  <a:txBody>
                    <a:bodyPr/>
                    <a:lstStyle/>
                    <a:p>
                      <a:r>
                        <a:rPr lang="en-US" dirty="0" smtClean="0"/>
                        <a:t>French and Indian War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Sugar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Act</a:t>
                      </a:r>
                      <a:r>
                        <a:rPr lang="en-US" baseline="0" dirty="0" smtClean="0"/>
                        <a:t> &amp; Stamp Act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No Taxation without Representation</a:t>
                      </a:r>
                      <a:r>
                        <a:rPr lang="en-US" sz="1600" baseline="0" dirty="0" smtClean="0"/>
                        <a:t> &amp; Quartering Act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Townshend Acts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(Very</a:t>
                      </a:r>
                      <a:r>
                        <a:rPr lang="en-US" sz="1400" baseline="0" dirty="0" smtClean="0"/>
                        <a:t> short classes) </a:t>
                      </a:r>
                    </a:p>
                    <a:p>
                      <a:r>
                        <a:rPr lang="en-US" baseline="0" dirty="0" smtClean="0"/>
                        <a:t>Tax Simulation</a:t>
                      </a:r>
                      <a:endParaRPr lang="en-US" dirty="0"/>
                    </a:p>
                  </a:txBody>
                  <a:tcPr/>
                </a:tc>
              </a:tr>
              <a:tr h="533400">
                <a:tc>
                  <a:txBody>
                    <a:bodyPr/>
                    <a:lstStyle/>
                    <a:p>
                      <a:r>
                        <a:rPr lang="en-US" dirty="0" smtClean="0"/>
                        <a:t>Spring Break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Spring Break</a:t>
                      </a:r>
                      <a:r>
                        <a:rPr lang="en-US" baseline="0" dirty="0" smtClean="0"/>
                        <a:t> 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Spring Break</a:t>
                      </a:r>
                      <a:r>
                        <a:rPr lang="en-US" baseline="0" dirty="0" smtClean="0"/>
                        <a:t> 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Spring Break</a:t>
                      </a:r>
                      <a:r>
                        <a:rPr lang="en-US" baseline="0" dirty="0" smtClean="0"/>
                        <a:t> 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Spring Break</a:t>
                      </a:r>
                      <a:r>
                        <a:rPr lang="en-US" baseline="0" dirty="0" smtClean="0"/>
                        <a:t> 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</a:tr>
              <a:tr h="533400">
                <a:tc>
                  <a:txBody>
                    <a:bodyPr/>
                    <a:lstStyle/>
                    <a:p>
                      <a:r>
                        <a:rPr lang="en-US" dirty="0" smtClean="0"/>
                        <a:t>Boston</a:t>
                      </a:r>
                      <a:r>
                        <a:rPr lang="en-US" baseline="0" dirty="0" smtClean="0"/>
                        <a:t> Massacre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Tea Act &amp; Boston Tea Party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Intolerable Acts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First Continental Congress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Test Day 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83455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Review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With your STEAM partner </a:t>
            </a:r>
          </a:p>
          <a:p>
            <a:endParaRPr lang="en-US" dirty="0"/>
          </a:p>
          <a:p>
            <a:pPr lvl="1"/>
            <a:r>
              <a:rPr lang="en-US" dirty="0" smtClean="0"/>
              <a:t>Blue partner </a:t>
            </a:r>
            <a:r>
              <a:rPr lang="en-US" dirty="0" smtClean="0"/>
              <a:t>take out your bag of study cards.  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Find these cards</a:t>
            </a:r>
          </a:p>
          <a:p>
            <a:pPr lvl="2"/>
            <a:r>
              <a:rPr lang="en-US" dirty="0"/>
              <a:t>Boston Massacre </a:t>
            </a:r>
          </a:p>
          <a:p>
            <a:pPr lvl="2"/>
            <a:r>
              <a:rPr lang="en-US" dirty="0" smtClean="0"/>
              <a:t>Sugar </a:t>
            </a:r>
            <a:r>
              <a:rPr lang="en-US" dirty="0"/>
              <a:t>Act </a:t>
            </a:r>
          </a:p>
          <a:p>
            <a:pPr lvl="2"/>
            <a:r>
              <a:rPr lang="en-US" dirty="0" smtClean="0"/>
              <a:t>French and Indian War </a:t>
            </a:r>
          </a:p>
          <a:p>
            <a:pPr lvl="2"/>
            <a:r>
              <a:rPr lang="en-US" dirty="0"/>
              <a:t>Stamp Act </a:t>
            </a:r>
            <a:endParaRPr lang="en-US" dirty="0" smtClean="0"/>
          </a:p>
          <a:p>
            <a:pPr lvl="2"/>
            <a:r>
              <a:rPr lang="en-US" dirty="0" smtClean="0"/>
              <a:t>Boston Tea Party </a:t>
            </a:r>
            <a:endParaRPr lang="en-US" dirty="0"/>
          </a:p>
          <a:p>
            <a:pPr lvl="2"/>
            <a:endParaRPr lang="en-US" dirty="0"/>
          </a:p>
          <a:p>
            <a:pPr lvl="1"/>
            <a:r>
              <a:rPr lang="en-US" dirty="0" smtClean="0"/>
              <a:t>Together with your partner, put these events in order and tell each other about them.  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You have 2 minutes.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6926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Which test do you think you want?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Test 0 – No help, just the NAMES of the events </a:t>
            </a:r>
          </a:p>
          <a:p>
            <a:r>
              <a:rPr lang="en-US" dirty="0" smtClean="0"/>
              <a:t>Test 1 – 0 with a  word bank </a:t>
            </a:r>
          </a:p>
          <a:p>
            <a:r>
              <a:rPr lang="en-US" b="1" dirty="0" smtClean="0"/>
              <a:t>Test 2 – The names of the events are in order for you.  You have to describe them.  </a:t>
            </a:r>
          </a:p>
          <a:p>
            <a:r>
              <a:rPr lang="en-US" dirty="0" smtClean="0"/>
              <a:t>Test 3 – 2 with a word bank</a:t>
            </a:r>
          </a:p>
          <a:p>
            <a:r>
              <a:rPr lang="en-US" dirty="0" smtClean="0"/>
              <a:t>Test 4 – The names of the events are provided for you and you must fill in the blanks in the descriptions </a:t>
            </a:r>
          </a:p>
          <a:p>
            <a:r>
              <a:rPr lang="en-US" dirty="0" smtClean="0"/>
              <a:t>Test 5 – 4 with a word bank </a:t>
            </a:r>
          </a:p>
          <a:p>
            <a:endParaRPr lang="en-US" dirty="0"/>
          </a:p>
          <a:p>
            <a:r>
              <a:rPr lang="en-US" dirty="0" smtClean="0"/>
              <a:t>Heads down count.  Thanks for being respectful of your classmates.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6621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Autofit/>
          </a:bodyPr>
          <a:lstStyle/>
          <a:p>
            <a:r>
              <a:rPr lang="en-US" sz="2800" dirty="0" smtClean="0"/>
              <a:t>We’ll discuss the </a:t>
            </a:r>
            <a:r>
              <a:rPr lang="en-US" sz="2800" dirty="0" smtClean="0"/>
              <a:t>Intolerable Acts </a:t>
            </a:r>
            <a:endParaRPr lang="en-US" sz="2800" dirty="0" smtClean="0"/>
          </a:p>
          <a:p>
            <a:r>
              <a:rPr lang="en-US" sz="2800" dirty="0" smtClean="0"/>
              <a:t>You’ll get project work </a:t>
            </a:r>
            <a:r>
              <a:rPr lang="en-US" sz="2800" dirty="0" smtClean="0"/>
              <a:t>time.  </a:t>
            </a:r>
            <a:r>
              <a:rPr lang="en-US" sz="2800" dirty="0" smtClean="0">
                <a:sym typeface="Wingdings" panose="05000000000000000000" pitchFamily="2" charset="2"/>
              </a:rPr>
              <a:t> </a:t>
            </a:r>
            <a:endParaRPr lang="en-US" sz="2800" dirty="0" smtClean="0"/>
          </a:p>
          <a:p>
            <a:endParaRPr lang="en-US" sz="2800" dirty="0"/>
          </a:p>
          <a:p>
            <a:r>
              <a:rPr lang="en-US" sz="2800" dirty="0" smtClean="0"/>
              <a:t>Objectives </a:t>
            </a:r>
          </a:p>
          <a:p>
            <a:pPr lvl="1"/>
            <a:r>
              <a:rPr lang="en-US" sz="2400" dirty="0" smtClean="0"/>
              <a:t>The learner will understand the causes and effects of the </a:t>
            </a:r>
            <a:r>
              <a:rPr lang="en-US" sz="2400" dirty="0"/>
              <a:t>I</a:t>
            </a:r>
            <a:r>
              <a:rPr lang="en-US" sz="2400" dirty="0" smtClean="0"/>
              <a:t>ntolerable Acts. </a:t>
            </a:r>
            <a:br>
              <a:rPr lang="en-US" sz="2400" dirty="0" smtClean="0"/>
            </a:br>
            <a:endParaRPr lang="en-US" sz="2400" dirty="0"/>
          </a:p>
          <a:p>
            <a:pPr lvl="1"/>
            <a:r>
              <a:rPr lang="en-US" sz="2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will listen as Mr. Button talks about the </a:t>
            </a:r>
            <a:r>
              <a:rPr lang="en-US" sz="2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Intolerable </a:t>
            </a:r>
            <a:r>
              <a:rPr lang="en-US" sz="2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Acts.  </a:t>
            </a:r>
            <a:r>
              <a:rPr lang="en-US" sz="2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</a:t>
            </a:r>
            <a:r>
              <a:rPr lang="en-US" sz="2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will be able to tell my partner these questions. </a:t>
            </a:r>
            <a:br>
              <a:rPr lang="en-US" sz="2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2400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2"/>
            <a:r>
              <a:rPr lang="en-US" sz="20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does the word intolerable mean? </a:t>
            </a:r>
          </a:p>
          <a:p>
            <a:pPr lvl="2"/>
            <a:r>
              <a:rPr lang="en-US" sz="20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were the Intolerable Acts? Why did Parliament pass them?</a:t>
            </a:r>
          </a:p>
        </p:txBody>
      </p:sp>
    </p:spTree>
    <p:extLst>
      <p:ext uri="{BB962C8B-B14F-4D97-AF65-F5344CB8AC3E}">
        <p14:creationId xmlns:p14="http://schemas.microsoft.com/office/powerpoint/2010/main" val="3483345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1111664"/>
          </a:xfrm>
        </p:spPr>
        <p:txBody>
          <a:bodyPr/>
          <a:lstStyle/>
          <a:p>
            <a:r>
              <a:rPr lang="en-US" dirty="0" smtClean="0"/>
              <a:t>Intolerable Acts </a:t>
            </a:r>
            <a:r>
              <a:rPr lang="en-US" dirty="0" smtClean="0"/>
              <a:t>(</a:t>
            </a:r>
            <a:r>
              <a:rPr lang="en-US" dirty="0" smtClean="0"/>
              <a:t>1774)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276600"/>
          </a:xfrm>
        </p:spPr>
        <p:txBody>
          <a:bodyPr>
            <a:normAutofit/>
          </a:bodyPr>
          <a:lstStyle/>
          <a:p>
            <a:r>
              <a:rPr lang="en-US" dirty="0" smtClean="0"/>
              <a:t>The Parliament heard about the Boston Tea Party.  They knew that it was the Sons of Liberty who threw the tea into the Harbor.  Parliament was pretty angry.  </a:t>
            </a:r>
          </a:p>
          <a:p>
            <a:r>
              <a:rPr lang="en-US" dirty="0" smtClean="0"/>
              <a:t>The Parliament passed a bunch of new taxes and laws.  </a:t>
            </a:r>
          </a:p>
          <a:p>
            <a:r>
              <a:rPr lang="en-US" dirty="0" smtClean="0"/>
              <a:t>The Colonists called them “Intolerable” which means “Unacceptable.” 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343400"/>
            <a:ext cx="3207884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191000"/>
            <a:ext cx="2124075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143500" y="6324600"/>
            <a:ext cx="3757613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Now you can fill out your notes.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3476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catur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Decatur">
      <a:majorFont>
        <a:latin typeface="Bodoni MT Condensed"/>
        <a:ea typeface=""/>
        <a:cs typeface=""/>
        <a:font script="Grek" typeface="Times New Roman"/>
        <a:font script="Cyrl" typeface="Times New Roman"/>
        <a:font script="Jpan" typeface="HG明朝E"/>
        <a:font script="Hang" typeface="HY목각파임B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catur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  <a:satMod val="110000"/>
              </a:schemeClr>
            </a:gs>
            <a:gs pos="47500">
              <a:schemeClr val="phClr">
                <a:tint val="53000"/>
                <a:satMod val="120000"/>
              </a:schemeClr>
            </a:gs>
            <a:gs pos="58500">
              <a:schemeClr val="phClr">
                <a:tint val="53000"/>
                <a:satMod val="120000"/>
              </a:schemeClr>
            </a:gs>
            <a:gs pos="100000">
              <a:schemeClr val="phClr">
                <a:tint val="90000"/>
                <a:satMod val="110000"/>
              </a:schemeClr>
            </a:gs>
          </a:gsLst>
          <a:lin ang="3600000" scaled="1"/>
        </a:gradFill>
        <a:gradFill rotWithShape="1">
          <a:gsLst>
            <a:gs pos="0">
              <a:schemeClr val="phClr">
                <a:shade val="54000"/>
                <a:satMod val="105000"/>
              </a:schemeClr>
            </a:gs>
            <a:gs pos="47500">
              <a:schemeClr val="phClr">
                <a:shade val="88000"/>
                <a:satMod val="105000"/>
              </a:schemeClr>
            </a:gs>
            <a:gs pos="58500">
              <a:schemeClr val="phClr">
                <a:shade val="88000"/>
                <a:satMod val="105000"/>
              </a:schemeClr>
            </a:gs>
            <a:gs pos="100000">
              <a:schemeClr val="phClr">
                <a:shade val="54000"/>
                <a:satMod val="105000"/>
              </a:schemeClr>
            </a:gs>
          </a:gsLst>
          <a:lin ang="36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82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3600000" algn="r" rotWithShape="0">
              <a:srgbClr val="000000">
                <a:alpha val="30000"/>
              </a:srgbClr>
            </a:outerShdw>
          </a:effectLst>
        </a:effectStyle>
        <a:effectStyle>
          <a:effectLst>
            <a:outerShdw blurRad="63500" dist="25400" dir="3600000" algn="r" rotWithShape="0">
              <a:srgbClr val="000000">
                <a:alpha val="36000"/>
              </a:srgbClr>
            </a:outerShdw>
          </a:effectLst>
          <a:scene3d>
            <a:camera prst="orthographicFront">
              <a:rot lat="0" lon="0" rev="0"/>
            </a:camera>
            <a:lightRig rig="harsh" dir="tl">
              <a:rot lat="0" lon="0" rev="9000000"/>
            </a:lightRig>
          </a:scene3d>
          <a:sp3d prstMaterial="flat">
            <a:bevelT w="38100" h="50800" prst="softRound"/>
          </a:sp3d>
        </a:effectStyle>
        <a:effectStyle>
          <a:effectLst>
            <a:outerShdw blurRad="76200" dist="38100" dir="3600000" algn="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harsh" dir="tl">
              <a:rot lat="0" lon="0" rev="9000000"/>
            </a:lightRig>
          </a:scene3d>
          <a:sp3d contourW="44450" prstMaterial="flat">
            <a:bevelT w="38100" h="50800" prst="softRound"/>
            <a:contourClr>
              <a:schemeClr val="phClr">
                <a:tint val="5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52000"/>
                <a:satMod val="105000"/>
              </a:schemeClr>
            </a:gs>
            <a:gs pos="47500">
              <a:schemeClr val="phClr">
                <a:tint val="90000"/>
                <a:shade val="89000"/>
                <a:satMod val="105000"/>
              </a:schemeClr>
            </a:gs>
            <a:gs pos="58500">
              <a:schemeClr val="phClr">
                <a:tint val="85000"/>
                <a:shade val="89000"/>
                <a:satMod val="105000"/>
              </a:schemeClr>
            </a:gs>
            <a:gs pos="100000">
              <a:schemeClr val="phClr">
                <a:tint val="100000"/>
                <a:shade val="52000"/>
                <a:satMod val="105000"/>
              </a:schemeClr>
            </a:gs>
          </a:gsLst>
          <a:lin ang="36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5000"/>
                <a:satMod val="120000"/>
              </a:schemeClr>
            </a:duotone>
          </a:blip>
          <a:tile tx="0" ty="0" sx="52000" sy="5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Decatur</Template>
  <TotalTime>398</TotalTime>
  <Words>524</Words>
  <Application>Microsoft Office PowerPoint</Application>
  <PresentationFormat>On-screen Show (4:3)</PresentationFormat>
  <Paragraphs>109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Decatur</vt:lpstr>
      <vt:lpstr>Causes of the American Revolution </vt:lpstr>
      <vt:lpstr>Announcements &amp; Housekeeping </vt:lpstr>
      <vt:lpstr>Classroom Behavior – Next Week </vt:lpstr>
      <vt:lpstr>Review </vt:lpstr>
      <vt:lpstr>Unit Map </vt:lpstr>
      <vt:lpstr>Test Review </vt:lpstr>
      <vt:lpstr>Which test do you think you want? </vt:lpstr>
      <vt:lpstr>Today </vt:lpstr>
      <vt:lpstr>Intolerable Acts (1774) </vt:lpstr>
      <vt:lpstr>Intolerable Acts – The Laws (1774)</vt:lpstr>
      <vt:lpstr>Brain Break </vt:lpstr>
      <vt:lpstr>Review </vt:lpstr>
      <vt:lpstr>Homework </vt:lpstr>
      <vt:lpstr>Projects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Causes of the American Revolution</dc:title>
  <dc:creator>Button, Brandon</dc:creator>
  <cp:lastModifiedBy>Button, Brandon</cp:lastModifiedBy>
  <cp:revision>34</cp:revision>
  <dcterms:created xsi:type="dcterms:W3CDTF">2015-03-19T11:16:32Z</dcterms:created>
  <dcterms:modified xsi:type="dcterms:W3CDTF">2015-04-08T11:52:03Z</dcterms:modified>
</cp:coreProperties>
</file>