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3782-5E17-448C-98D7-2E51DC65D64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CAE-FF25-46DF-B5BE-93C107DFD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007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3782-5E17-448C-98D7-2E51DC65D64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CAE-FF25-46DF-B5BE-93C107DFD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871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3782-5E17-448C-98D7-2E51DC65D64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CAE-FF25-46DF-B5BE-93C107DFD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761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3782-5E17-448C-98D7-2E51DC65D64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CAE-FF25-46DF-B5BE-93C107DFD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01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3782-5E17-448C-98D7-2E51DC65D64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CAE-FF25-46DF-B5BE-93C107DFD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718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3782-5E17-448C-98D7-2E51DC65D64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CAE-FF25-46DF-B5BE-93C107DFD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3953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3782-5E17-448C-98D7-2E51DC65D64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CAE-FF25-46DF-B5BE-93C107DFD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506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3782-5E17-448C-98D7-2E51DC65D64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CAE-FF25-46DF-B5BE-93C107DFD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334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3782-5E17-448C-98D7-2E51DC65D64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CAE-FF25-46DF-B5BE-93C107DFD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436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3782-5E17-448C-98D7-2E51DC65D64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CAE-FF25-46DF-B5BE-93C107DFD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41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843782-5E17-448C-98D7-2E51DC65D64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EDCAE-FF25-46DF-B5BE-93C107DFD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679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843782-5E17-448C-98D7-2E51DC65D641}" type="datetimeFigureOut">
              <a:rPr lang="en-US" smtClean="0"/>
              <a:t>11/11/2014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3EDCAE-FF25-46DF-B5BE-93C107DFDD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86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Christopher Columbus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3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463" y="1343025"/>
            <a:ext cx="5553075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571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Fast Facts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King of Spain asked him to find a new route to Asia.  </a:t>
            </a:r>
          </a:p>
          <a:p>
            <a:endParaRPr lang="en-US" dirty="0"/>
          </a:p>
          <a:p>
            <a:r>
              <a:rPr lang="en-US" dirty="0" smtClean="0"/>
              <a:t>He thought the world </a:t>
            </a:r>
            <a:r>
              <a:rPr lang="en-US" smtClean="0"/>
              <a:t>was </a:t>
            </a:r>
            <a:r>
              <a:rPr lang="en-US" smtClean="0"/>
              <a:t>round </a:t>
            </a:r>
            <a:r>
              <a:rPr lang="en-US" smtClean="0"/>
              <a:t>and </a:t>
            </a:r>
            <a:r>
              <a:rPr lang="en-US" dirty="0" smtClean="0"/>
              <a:t>that a faster route to Asia could be found by travelling west. 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800600"/>
            <a:ext cx="2933700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8769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landed in San Salvador in 1492.  </a:t>
            </a:r>
          </a:p>
          <a:p>
            <a:endParaRPr lang="en-US" dirty="0"/>
          </a:p>
          <a:p>
            <a:r>
              <a:rPr lang="en-US" dirty="0" smtClean="0"/>
              <a:t>He returned to Spain (in Europe) and told everyone that he really DID discover a new route to Asia.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236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Legacy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Now we celebrate him on Columbus Day every year.  </a:t>
            </a:r>
          </a:p>
          <a:p>
            <a:endParaRPr lang="en-US" dirty="0"/>
          </a:p>
          <a:p>
            <a:r>
              <a:rPr lang="en-US" dirty="0" smtClean="0"/>
              <a:t>However, some people are not fans of Columbus because they think he treated the </a:t>
            </a:r>
            <a:r>
              <a:rPr lang="en-US" smtClean="0"/>
              <a:t>natives poorly. 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9007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97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Christopher Columbus </vt:lpstr>
      <vt:lpstr>PowerPoint Presentation</vt:lpstr>
      <vt:lpstr>Fast Facts </vt:lpstr>
      <vt:lpstr>Discovery</vt:lpstr>
      <vt:lpstr>Legacy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Christopher Columbus </dc:title>
  <dc:creator>Button, Brandon</dc:creator>
  <cp:lastModifiedBy>Button, Brandon</cp:lastModifiedBy>
  <cp:revision>2</cp:revision>
  <dcterms:created xsi:type="dcterms:W3CDTF">2014-11-11T13:46:23Z</dcterms:created>
  <dcterms:modified xsi:type="dcterms:W3CDTF">2014-11-11T22:55:32Z</dcterms:modified>
</cp:coreProperties>
</file>