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8" r:id="rId4"/>
    <p:sldId id="259" r:id="rId5"/>
    <p:sldId id="260" r:id="rId6"/>
    <p:sldId id="262" r:id="rId7"/>
    <p:sldId id="272" r:id="rId8"/>
    <p:sldId id="273" r:id="rId9"/>
    <p:sldId id="263" r:id="rId10"/>
    <p:sldId id="274" r:id="rId11"/>
    <p:sldId id="275" r:id="rId12"/>
    <p:sldId id="276" r:id="rId13"/>
    <p:sldId id="278" r:id="rId14"/>
    <p:sldId id="268" r:id="rId15"/>
    <p:sldId id="269" r:id="rId16"/>
    <p:sldId id="280" r:id="rId17"/>
    <p:sldId id="27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7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One </a:t>
            </a:r>
          </a:p>
          <a:p>
            <a:r>
              <a:rPr lang="en-US" dirty="0" smtClean="0"/>
              <a:t>Jour Un </a:t>
            </a:r>
          </a:p>
          <a:p>
            <a:r>
              <a:rPr lang="en-US" dirty="0" err="1" smtClean="0"/>
              <a:t>Dia</a:t>
            </a:r>
            <a:r>
              <a:rPr lang="en-US" dirty="0" smtClean="0"/>
              <a:t> Uno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English, French, Spanish Colonies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Ruled What?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/>
          <a:stretch/>
        </p:blipFill>
        <p:spPr bwMode="auto">
          <a:xfrm>
            <a:off x="381000" y="1524000"/>
            <a:ext cx="8458200" cy="46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4623214"/>
              </p:ext>
            </p:extLst>
          </p:nvPr>
        </p:nvGraphicFramePr>
        <p:xfrm>
          <a:off x="228600" y="1295400"/>
          <a:ext cx="8564562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430962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Geography </a:t>
                      </a:r>
                      <a:endParaRPr lang="en-US" sz="44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Spanish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Spanish explorers</a:t>
                      </a:r>
                      <a:r>
                        <a:rPr lang="en-US" sz="2400" baseline="0" dirty="0" smtClean="0"/>
                        <a:t> found and claimed these places (that we know today)…</a:t>
                      </a:r>
                      <a:br>
                        <a:rPr lang="en-US" sz="2400" baseline="0" dirty="0" smtClean="0"/>
                      </a:br>
                      <a:endParaRPr lang="en-US" sz="2400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The</a:t>
                      </a:r>
                      <a:r>
                        <a:rPr lang="en-US" sz="2400" baseline="0" dirty="0" smtClean="0"/>
                        <a:t> Caribbean (including Cuba)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Florida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Southern Texas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Central and South America (including Mexico)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6104904"/>
              </p:ext>
            </p:extLst>
          </p:nvPr>
        </p:nvGraphicFramePr>
        <p:xfrm>
          <a:off x="228600" y="1295400"/>
          <a:ext cx="8564562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430962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Economy </a:t>
                      </a:r>
                      <a:endParaRPr lang="en-US" sz="44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Spanish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Most Spanish</a:t>
                      </a:r>
                      <a:r>
                        <a:rPr lang="en-US" sz="2400" baseline="0" dirty="0" smtClean="0"/>
                        <a:t> Colonies made money by…</a:t>
                      </a:r>
                      <a:br>
                        <a:rPr lang="en-US" sz="2400" baseline="0" dirty="0" smtClean="0"/>
                      </a:br>
                      <a:endParaRPr lang="en-US" sz="2400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Trading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Some farming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www.gonoodle.com/dashboard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Image result for gon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342900" indent="-342900"/>
            <a:r>
              <a:rPr lang="en-US" sz="2800" dirty="0" smtClean="0"/>
              <a:t>With your STEAM Partner… (see if you can do this without your notes) …for a prize!! </a:t>
            </a:r>
          </a:p>
          <a:p>
            <a:pPr marL="342900" indent="-342900"/>
            <a:endParaRPr lang="en-US" sz="2800" dirty="0"/>
          </a:p>
          <a:p>
            <a:pPr marL="515938" lvl="1" indent="-342900"/>
            <a:r>
              <a:rPr lang="en-US" sz="2800" dirty="0" smtClean="0"/>
              <a:t>Where were the Spanish colonies?  </a:t>
            </a:r>
            <a:br>
              <a:rPr lang="en-US" sz="2800" dirty="0" smtClean="0"/>
            </a:br>
            <a:endParaRPr lang="en-US" sz="2800" dirty="0" smtClean="0"/>
          </a:p>
          <a:p>
            <a:pPr marL="515938" lvl="1" indent="-342900"/>
            <a:r>
              <a:rPr lang="en-US" sz="2800" dirty="0" smtClean="0"/>
              <a:t>How did they make money? 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6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Unit’s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156448" cy="49499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You’ll learn about the </a:t>
            </a:r>
            <a:r>
              <a:rPr lang="en-US" b="1" u="sng" dirty="0" smtClean="0"/>
              <a:t>Spanish Colonies </a:t>
            </a:r>
            <a:r>
              <a:rPr lang="en-US" dirty="0" smtClean="0"/>
              <a:t>and take some notes. </a:t>
            </a:r>
            <a:endParaRPr lang="en-US" dirty="0" smtClean="0"/>
          </a:p>
          <a:p>
            <a:r>
              <a:rPr lang="en-US" dirty="0" smtClean="0"/>
              <a:t>You’ll </a:t>
            </a:r>
            <a:r>
              <a:rPr lang="en-US" dirty="0" smtClean="0"/>
              <a:t>see the project sheet for the unit.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understand the geography and economy of the Spanish Colonies in the 1700’s.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 will take notes on where Spanish Colonies were and how they made money.  I’ll be able to discuss with my partner these questions. </a:t>
            </a:r>
          </a:p>
          <a:p>
            <a:pPr lvl="2"/>
            <a:r>
              <a:rPr lang="en-US" dirty="0" smtClean="0"/>
              <a:t>Where were the Spanish Colonies in the 1700’s? </a:t>
            </a:r>
          </a:p>
          <a:p>
            <a:pPr lvl="2"/>
            <a:r>
              <a:rPr lang="en-US" dirty="0" smtClean="0"/>
              <a:t>How did they make money?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Work Time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66" y="1916430"/>
            <a:ext cx="2134173" cy="20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68132"/>
            <a:ext cx="1267306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57" y="4711355"/>
            <a:ext cx="1809990" cy="17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1" y="4880460"/>
            <a:ext cx="2533650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Continue to work on your tests.  </a:t>
            </a:r>
          </a:p>
          <a:p>
            <a:pPr lvl="1"/>
            <a:r>
              <a:rPr lang="en-US" dirty="0" smtClean="0"/>
              <a:t>Before School</a:t>
            </a:r>
          </a:p>
          <a:p>
            <a:pPr lvl="1"/>
            <a:r>
              <a:rPr lang="en-US" dirty="0" smtClean="0"/>
              <a:t>After School</a:t>
            </a:r>
          </a:p>
          <a:p>
            <a:pPr lvl="1"/>
            <a:r>
              <a:rPr lang="en-US" dirty="0" smtClean="0"/>
              <a:t>Study Hall </a:t>
            </a:r>
          </a:p>
          <a:p>
            <a:pPr lvl="1"/>
            <a:r>
              <a:rPr lang="en-US" dirty="0" smtClean="0"/>
              <a:t>During the Student News </a:t>
            </a:r>
          </a:p>
          <a:p>
            <a:pPr lvl="1"/>
            <a:endParaRPr lang="en-US" dirty="0"/>
          </a:p>
          <a:p>
            <a:r>
              <a:rPr lang="en-US" b="1" dirty="0" smtClean="0"/>
              <a:t>Shortened Class Today due to Mower Refreshed Assembly</a:t>
            </a:r>
          </a:p>
          <a:p>
            <a:endParaRPr lang="en-US" b="1" dirty="0"/>
          </a:p>
          <a:p>
            <a:r>
              <a:rPr lang="en-US" b="1" dirty="0" smtClean="0"/>
              <a:t>Hand in your Projects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4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Chemical Health Awareness Week </a:t>
            </a:r>
          </a:p>
          <a:p>
            <a:pPr lvl="1"/>
            <a:r>
              <a:rPr lang="en-US" dirty="0" smtClean="0"/>
              <a:t>Today: Don’t let drugs mess up your life </a:t>
            </a:r>
          </a:p>
          <a:p>
            <a:pPr lvl="1"/>
            <a:r>
              <a:rPr lang="en-US" dirty="0" smtClean="0"/>
              <a:t>Tomorrow: The best of me is drug free </a:t>
            </a:r>
          </a:p>
          <a:p>
            <a:pPr lvl="1"/>
            <a:endParaRPr lang="en-US" dirty="0"/>
          </a:p>
          <a:p>
            <a:r>
              <a:rPr lang="en-US" dirty="0" smtClean="0"/>
              <a:t>Mr. Button will be gone on Thursday morning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Road Map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31253"/>
              </p:ext>
            </p:extLst>
          </p:nvPr>
        </p:nvGraphicFramePr>
        <p:xfrm>
          <a:off x="304800" y="1645919"/>
          <a:ext cx="8610600" cy="292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71583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Thirteen Colonies Test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  <a:p>
                      <a:r>
                        <a:rPr lang="en-US" dirty="0" smtClean="0"/>
                        <a:t>(short class)</a:t>
                      </a:r>
                    </a:p>
                    <a:p>
                      <a:r>
                        <a:rPr lang="en-US" dirty="0" smtClean="0"/>
                        <a:t>Spanish Colonies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</a:p>
                    <a:p>
                      <a:r>
                        <a:rPr lang="en-US" sz="1800" dirty="0" smtClean="0"/>
                        <a:t>Spanish Colonies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(Mr.</a:t>
                      </a:r>
                      <a:r>
                        <a:rPr lang="en-US" baseline="0" dirty="0" smtClean="0"/>
                        <a:t> Button gone)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French Colonies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</a:p>
                    <a:p>
                      <a:r>
                        <a:rPr lang="en-US" dirty="0" smtClean="0"/>
                        <a:t>French Colonies 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Projects Due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ultiply 9"/>
          <p:cNvSpPr/>
          <p:nvPr/>
        </p:nvSpPr>
        <p:spPr>
          <a:xfrm>
            <a:off x="609600" y="22098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Yesterday, you took a test on the 13 colonies and how they were different.  </a:t>
            </a:r>
          </a:p>
          <a:p>
            <a:endParaRPr lang="en-US" dirty="0"/>
          </a:p>
          <a:p>
            <a:r>
              <a:rPr lang="en-US" dirty="0" smtClean="0"/>
              <a:t>Before that, we talked about how people from Europe had been coming to the “New World” for the 3 G’s </a:t>
            </a:r>
          </a:p>
          <a:p>
            <a:pPr lvl="1"/>
            <a:r>
              <a:rPr lang="en-US" dirty="0" smtClean="0"/>
              <a:t>Gold</a:t>
            </a:r>
          </a:p>
          <a:p>
            <a:pPr lvl="1"/>
            <a:r>
              <a:rPr lang="en-US" dirty="0" smtClean="0"/>
              <a:t>Glory </a:t>
            </a:r>
          </a:p>
          <a:p>
            <a:pPr lvl="1"/>
            <a:r>
              <a:rPr lang="en-US" dirty="0" smtClean="0"/>
              <a:t>God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image.slidesharecdn.com/spanishfrenchandenglishcolonies-120721114252-phpapp01/95/spanish-french-and-english-colonies-14-728.jpg?cb=1342889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8674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Main Countries Going to the New World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97" y="1616075"/>
            <a:ext cx="617140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514600" y="3451860"/>
            <a:ext cx="6096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667000" y="4495800"/>
            <a:ext cx="609600" cy="6096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20240" y="5257800"/>
            <a:ext cx="6096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156448" cy="49499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You’ll learn about the </a:t>
            </a:r>
            <a:r>
              <a:rPr lang="en-US" b="1" u="sng" dirty="0" smtClean="0"/>
              <a:t>Spanish Colonies </a:t>
            </a:r>
            <a:r>
              <a:rPr lang="en-US" dirty="0" smtClean="0"/>
              <a:t>and take some notes. </a:t>
            </a:r>
            <a:endParaRPr lang="en-US" dirty="0" smtClean="0"/>
          </a:p>
          <a:p>
            <a:r>
              <a:rPr lang="en-US" dirty="0" smtClean="0"/>
              <a:t>You’ll </a:t>
            </a:r>
            <a:r>
              <a:rPr lang="en-US" dirty="0" smtClean="0"/>
              <a:t>see the project sheet for the unit.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understand the geography and economy of the Spanish Colonies in the 1700’s.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 will take notes on where Spanish Colonies were and how they made money.  I’ll be able to discuss with my partner these questions. </a:t>
            </a:r>
          </a:p>
          <a:p>
            <a:pPr lvl="2"/>
            <a:r>
              <a:rPr lang="en-US" dirty="0" smtClean="0"/>
              <a:t>Where were the Spanish Colonies in the 1700’s? </a:t>
            </a:r>
          </a:p>
          <a:p>
            <a:pPr lvl="2"/>
            <a:r>
              <a:rPr lang="en-US" dirty="0" smtClean="0"/>
              <a:t>How did they make money?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Note Sheet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note sheet has two sides. </a:t>
            </a:r>
          </a:p>
          <a:p>
            <a:pPr lvl="1"/>
            <a:r>
              <a:rPr lang="en-US" dirty="0" smtClean="0"/>
              <a:t>One side has a table for you to take notes (write small!!!!) </a:t>
            </a:r>
          </a:p>
          <a:p>
            <a:pPr lvl="1"/>
            <a:r>
              <a:rPr lang="en-US" dirty="0" smtClean="0"/>
              <a:t>The other has the projects you can do.  </a:t>
            </a:r>
          </a:p>
          <a:p>
            <a:pPr lvl="1"/>
            <a:endParaRPr lang="en-US" dirty="0"/>
          </a:p>
          <a:p>
            <a:r>
              <a:rPr lang="en-US" dirty="0" smtClean="0"/>
              <a:t>We’ll discuss the projects later.  Turn to the side with the table of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567</TotalTime>
  <Words>440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Soho</vt:lpstr>
      <vt:lpstr>Office Theme</vt:lpstr>
      <vt:lpstr>English, French, Spanish Colonies </vt:lpstr>
      <vt:lpstr>Housekeeping </vt:lpstr>
      <vt:lpstr>Announcements </vt:lpstr>
      <vt:lpstr>Unit Road Map </vt:lpstr>
      <vt:lpstr>Review </vt:lpstr>
      <vt:lpstr>Geography </vt:lpstr>
      <vt:lpstr>Three Main Countries Going to the New World</vt:lpstr>
      <vt:lpstr>Today </vt:lpstr>
      <vt:lpstr>Your Note Sheet  </vt:lpstr>
      <vt:lpstr>Who Ruled What? </vt:lpstr>
      <vt:lpstr>Notes </vt:lpstr>
      <vt:lpstr>Notes </vt:lpstr>
      <vt:lpstr>Brain Break </vt:lpstr>
      <vt:lpstr>Recap </vt:lpstr>
      <vt:lpstr>This Unit’s Projects</vt:lpstr>
      <vt:lpstr>Review Today </vt:lpstr>
      <vt:lpstr>Work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English, French, Spanish Colonies</dc:title>
  <dc:creator>Button, Brandon</dc:creator>
  <cp:lastModifiedBy>Button, Brandon</cp:lastModifiedBy>
  <cp:revision>7</cp:revision>
  <dcterms:created xsi:type="dcterms:W3CDTF">2015-02-24T12:26:00Z</dcterms:created>
  <dcterms:modified xsi:type="dcterms:W3CDTF">2015-02-24T21:53:19Z</dcterms:modified>
</cp:coreProperties>
</file>