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83" r:id="rId4"/>
    <p:sldId id="259" r:id="rId5"/>
    <p:sldId id="260" r:id="rId6"/>
    <p:sldId id="262" r:id="rId7"/>
    <p:sldId id="272" r:id="rId8"/>
    <p:sldId id="273" r:id="rId9"/>
    <p:sldId id="263" r:id="rId10"/>
    <p:sldId id="275" r:id="rId11"/>
    <p:sldId id="276" r:id="rId12"/>
    <p:sldId id="278" r:id="rId13"/>
    <p:sldId id="281" r:id="rId14"/>
    <p:sldId id="268" r:id="rId15"/>
    <p:sldId id="269" r:id="rId16"/>
    <p:sldId id="280" r:id="rId17"/>
    <p:sldId id="28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7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7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1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6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4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7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0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2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7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3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1073-A815-4670-8B2D-4472AF1619E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4F9E-192E-48F8-BE1D-A1B56DDD0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English%20French%20Spanish%20Assignment%20Sheet%20NEW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Day Two</a:t>
            </a:r>
          </a:p>
          <a:p>
            <a:r>
              <a:rPr lang="en-US" sz="2800" dirty="0" smtClean="0"/>
              <a:t>Jour </a:t>
            </a:r>
            <a:r>
              <a:rPr lang="en-US" sz="2800" dirty="0" err="1" smtClean="0"/>
              <a:t>Deux</a:t>
            </a:r>
            <a:endParaRPr lang="en-US" sz="2800" dirty="0" smtClean="0"/>
          </a:p>
          <a:p>
            <a:r>
              <a:rPr lang="en-US" sz="2800" dirty="0" err="1" smtClean="0"/>
              <a:t>Dia</a:t>
            </a:r>
            <a:r>
              <a:rPr lang="en-US" sz="2800" dirty="0" smtClean="0"/>
              <a:t> Dos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English, French, Spanish Colonies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48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66259159"/>
              </p:ext>
            </p:extLst>
          </p:nvPr>
        </p:nvGraphicFramePr>
        <p:xfrm>
          <a:off x="228600" y="76200"/>
          <a:ext cx="8564562" cy="441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0"/>
                <a:gridCol w="6430962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Religion  </a:t>
                      </a:r>
                      <a:endParaRPr lang="en-US" sz="4400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Spanish Colonies 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Spanish Colonists</a:t>
                      </a:r>
                      <a:r>
                        <a:rPr lang="en-US" sz="2800" baseline="0" dirty="0" smtClean="0"/>
                        <a:t> were all Catholic.  </a:t>
                      </a:r>
                      <a:br>
                        <a:rPr lang="en-US" sz="2800" baseline="0" dirty="0" smtClean="0"/>
                      </a:br>
                      <a:endParaRPr lang="en-US" sz="2800" baseline="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u="sng" dirty="0" smtClean="0"/>
                        <a:t>Catholicism</a:t>
                      </a:r>
                      <a:r>
                        <a:rPr lang="en-US" sz="2800" dirty="0" smtClean="0"/>
                        <a:t> is an old religion whose members follow the bible very closely. </a:t>
                      </a:r>
                      <a:r>
                        <a:rPr lang="en-US" sz="2800" dirty="0"/>
                        <a:t/>
                      </a:r>
                      <a:br>
                        <a:rPr lang="en-US" sz="2800" dirty="0"/>
                      </a:br>
                      <a:endParaRPr lang="en-US" sz="2800" dirty="0" smtClean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Anyone</a:t>
                      </a:r>
                      <a:r>
                        <a:rPr lang="en-US" sz="2800" baseline="0" dirty="0" smtClean="0"/>
                        <a:t> who was not Catholic was banished from the colony.  </a:t>
                      </a: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2590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800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91112"/>
            <a:ext cx="2362200" cy="67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9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63006433"/>
              </p:ext>
            </p:extLst>
          </p:nvPr>
        </p:nvGraphicFramePr>
        <p:xfrm>
          <a:off x="228600" y="76200"/>
          <a:ext cx="8564562" cy="4343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/>
                <a:gridCol w="6430962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Relations with Natives</a:t>
                      </a:r>
                      <a:endParaRPr lang="en-US" sz="4400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Spanish Colonies 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/>
                        <a:t>Because</a:t>
                      </a:r>
                      <a:r>
                        <a:rPr lang="en-US" sz="3200" baseline="0" dirty="0" smtClean="0"/>
                        <a:t> the Spanish had such a strong religion, they saw the natives as </a:t>
                      </a:r>
                      <a:r>
                        <a:rPr lang="en-US" sz="3200" u="sng" baseline="0" dirty="0" smtClean="0"/>
                        <a:t>heathens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smtClean="0"/>
                        <a:t>(people </a:t>
                      </a:r>
                      <a:r>
                        <a:rPr lang="en-US" sz="3200" baseline="0" smtClean="0"/>
                        <a:t>who didn’t believe in God) </a:t>
                      </a:r>
                      <a:r>
                        <a:rPr lang="en-US" sz="3200" baseline="0" dirty="0" smtClean="0"/>
                        <a:t>and did not care if they killed them or made them slaves. 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505200" cy="259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1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9512220"/>
              </p:ext>
            </p:extLst>
          </p:nvPr>
        </p:nvGraphicFramePr>
        <p:xfrm>
          <a:off x="228600" y="152400"/>
          <a:ext cx="8564562" cy="34691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3600"/>
                <a:gridCol w="6430962"/>
              </a:tblGrid>
              <a:tr h="721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Government </a:t>
                      </a:r>
                      <a:endParaRPr lang="en-US" sz="4400" dirty="0"/>
                    </a:p>
                  </a:txBody>
                  <a:tcPr/>
                </a:tc>
              </a:tr>
              <a:tr h="2707105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Spanish Colonies 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sng" dirty="0" smtClean="0"/>
                        <a:t>Settlers</a:t>
                      </a:r>
                      <a:r>
                        <a:rPr lang="en-US" sz="2400" u="none" baseline="0" dirty="0" smtClean="0"/>
                        <a:t> (people who came to the New World) were ruled by the king or queen.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u="non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u="none" baseline="0" dirty="0" smtClean="0"/>
                        <a:t>The king appointed (chose) a governor or viceroy to control and run the colonies exactly the way the King wanted it to be run.  </a:t>
                      </a:r>
                      <a:endParaRPr lang="en-US" sz="2400" u="sn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863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985260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7" y="4248150"/>
            <a:ext cx="340740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Brain Break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www.gonoodle.com/dashboard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AutoShape 2" descr="Image result for gonoo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Recap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numCol="1">
            <a:normAutofit fontScale="92500"/>
          </a:bodyPr>
          <a:lstStyle/>
          <a:p>
            <a:pPr marL="342900" indent="-342900"/>
            <a:r>
              <a:rPr lang="en-US" sz="2600" dirty="0" smtClean="0"/>
              <a:t>With your STEAM Partner… (see if you can do this without your notes) …for a prize!! </a:t>
            </a:r>
          </a:p>
          <a:p>
            <a:pPr marL="342900" indent="-342900"/>
            <a:endParaRPr lang="en-US" sz="3200" dirty="0"/>
          </a:p>
          <a:p>
            <a:pPr lvl="2"/>
            <a:r>
              <a:rPr lang="en-US" sz="3200" b="1" u="sng" dirty="0"/>
              <a:t>What was the religion of the Spanish colonies</a:t>
            </a:r>
            <a:r>
              <a:rPr lang="en-US" sz="3200" b="1" u="sng" dirty="0" smtClean="0"/>
              <a:t>?</a:t>
            </a:r>
            <a:br>
              <a:rPr lang="en-US" sz="3200" b="1" u="sng" dirty="0" smtClean="0"/>
            </a:br>
            <a:endParaRPr lang="en-US" sz="3200" b="1" u="sng" dirty="0"/>
          </a:p>
          <a:p>
            <a:pPr lvl="2"/>
            <a:r>
              <a:rPr lang="en-US" sz="3200" b="1" u="sng" dirty="0"/>
              <a:t>How did the Spanish Colonists get along the natives? 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endParaRPr lang="en-US" sz="3200" b="1" u="sng" dirty="0"/>
          </a:p>
          <a:p>
            <a:pPr lvl="2"/>
            <a:r>
              <a:rPr lang="en-US" sz="3200" b="1" u="sng" dirty="0"/>
              <a:t>How were the Spanish Colonies run?  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386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This Unit’s Projects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English French Spanish Assignment Sheet NEW.docx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Today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613648" cy="53309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You’ll learn about the </a:t>
            </a:r>
            <a:r>
              <a:rPr lang="en-US" sz="2400" b="1" u="sng" dirty="0" smtClean="0"/>
              <a:t>Spanish Colonies </a:t>
            </a:r>
            <a:r>
              <a:rPr lang="en-US" sz="2400" dirty="0" smtClean="0"/>
              <a:t>and take some notes. </a:t>
            </a:r>
          </a:p>
          <a:p>
            <a:r>
              <a:rPr lang="en-US" sz="2400" dirty="0" smtClean="0"/>
              <a:t>You’ll see the project sheet for the unit.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Objectives </a:t>
            </a:r>
          </a:p>
          <a:p>
            <a:pPr lvl="1"/>
            <a:r>
              <a:rPr lang="en-US" sz="2400" dirty="0" smtClean="0"/>
              <a:t>The learner will understand the religion of the Spanish colonies, as well as how the government worked and how they got along with the natives. 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 will take notes on the Spanish Colonies.  By the end of the lesson, I will be able to tell a partner: </a:t>
            </a:r>
          </a:p>
          <a:p>
            <a:pPr lvl="2"/>
            <a:r>
              <a:rPr lang="en-US" sz="2400" u="sng" dirty="0" smtClean="0"/>
              <a:t>What was the religion of the Spanish colonies?</a:t>
            </a:r>
          </a:p>
          <a:p>
            <a:pPr lvl="2"/>
            <a:r>
              <a:rPr lang="en-US" sz="2400" u="sng" dirty="0" smtClean="0"/>
              <a:t>How did the Spanish Colonists get along the natives? </a:t>
            </a:r>
          </a:p>
          <a:p>
            <a:pPr lvl="2"/>
            <a:r>
              <a:rPr lang="en-US" sz="2400" u="sng" dirty="0" smtClean="0"/>
              <a:t>How were the Spanish Colonies run?  </a:t>
            </a:r>
          </a:p>
        </p:txBody>
      </p:sp>
    </p:spTree>
    <p:extLst>
      <p:ext uri="{BB962C8B-B14F-4D97-AF65-F5344CB8AC3E}">
        <p14:creationId xmlns:p14="http://schemas.microsoft.com/office/powerpoint/2010/main" val="23220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Work Time</a:t>
            </a:r>
            <a:endParaRPr lang="en-US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66" y="1916430"/>
            <a:ext cx="2134173" cy="201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68132"/>
            <a:ext cx="1267306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57" y="4711355"/>
            <a:ext cx="1809990" cy="17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81" y="4880460"/>
            <a:ext cx="2533650" cy="15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1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Take the PILOT survey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Announcements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Chemical Health Awareness Week </a:t>
            </a:r>
          </a:p>
          <a:p>
            <a:pPr lvl="1"/>
            <a:r>
              <a:rPr lang="en-US" sz="2400" dirty="0"/>
              <a:t>Today: The Best of Me is Drug Free (Dress your best)</a:t>
            </a:r>
          </a:p>
          <a:p>
            <a:pPr lvl="1"/>
            <a:r>
              <a:rPr lang="en-US" sz="2400" dirty="0"/>
              <a:t>Tomorrow: Be a Hero. Your Drug Use should be Zero (Dress up as your hero) </a:t>
            </a:r>
          </a:p>
          <a:p>
            <a:pPr lvl="1"/>
            <a:endParaRPr lang="en-US" sz="2400" dirty="0"/>
          </a:p>
          <a:p>
            <a:r>
              <a:rPr lang="en-US" sz="2400" dirty="0"/>
              <a:t>Tomorrow: Mr. Button gone in the AM.  </a:t>
            </a:r>
          </a:p>
          <a:p>
            <a:endParaRPr lang="en-US" sz="2400" dirty="0"/>
          </a:p>
          <a:p>
            <a:r>
              <a:rPr lang="en-US" sz="2400" dirty="0"/>
              <a:t>Today: Club Pictures </a:t>
            </a:r>
          </a:p>
        </p:txBody>
      </p:sp>
    </p:spTree>
    <p:extLst>
      <p:ext uri="{BB962C8B-B14F-4D97-AF65-F5344CB8AC3E}">
        <p14:creationId xmlns:p14="http://schemas.microsoft.com/office/powerpoint/2010/main" val="21511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Unit Road Map 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61005"/>
              </p:ext>
            </p:extLst>
          </p:nvPr>
        </p:nvGraphicFramePr>
        <p:xfrm>
          <a:off x="304800" y="1645919"/>
          <a:ext cx="8610600" cy="29261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571583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1165833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Thirteen Colonies Test 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</a:p>
                    <a:p>
                      <a:r>
                        <a:rPr lang="en-US" dirty="0" smtClean="0"/>
                        <a:t>(short class)</a:t>
                      </a:r>
                    </a:p>
                    <a:p>
                      <a:r>
                        <a:rPr lang="en-US" dirty="0" smtClean="0"/>
                        <a:t>Spanish Colonies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</a:p>
                    <a:p>
                      <a:r>
                        <a:rPr lang="en-US" sz="1800" dirty="0" smtClean="0"/>
                        <a:t>Spanish Colonies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(Mr.</a:t>
                      </a:r>
                      <a:r>
                        <a:rPr lang="en-US" baseline="0" dirty="0" smtClean="0"/>
                        <a:t> Button gone)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French Colonies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</a:p>
                    <a:p>
                      <a:r>
                        <a:rPr lang="en-US" dirty="0" smtClean="0"/>
                        <a:t>French Colonies </a:t>
                      </a:r>
                      <a:endParaRPr lang="en-US" dirty="0"/>
                    </a:p>
                  </a:txBody>
                  <a:tcPr/>
                </a:tc>
              </a:tr>
              <a:tr h="116583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Projects Due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Multiply 9"/>
          <p:cNvSpPr/>
          <p:nvPr/>
        </p:nvSpPr>
        <p:spPr>
          <a:xfrm>
            <a:off x="609600" y="2209800"/>
            <a:ext cx="1143000" cy="1219200"/>
          </a:xfrm>
          <a:prstGeom prst="mathMultiply">
            <a:avLst>
              <a:gd name="adj1" fmla="val 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2209800" y="2209800"/>
            <a:ext cx="1143000" cy="1219200"/>
          </a:xfrm>
          <a:prstGeom prst="mathMultiply">
            <a:avLst>
              <a:gd name="adj1" fmla="val 7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7620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Review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51785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Yesterday, you took some notes on Spanish Colonies.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With your STEAM Partner, answer these two questions. 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u="sng" dirty="0" smtClean="0"/>
              <a:t>Where were the Spanish Colonies Located? </a:t>
            </a:r>
            <a:br>
              <a:rPr lang="en-US" sz="2400" u="sng" dirty="0" smtClean="0"/>
            </a:br>
            <a:endParaRPr lang="en-US" sz="2400" u="sng" dirty="0" smtClean="0"/>
          </a:p>
          <a:p>
            <a:pPr lvl="1"/>
            <a:r>
              <a:rPr lang="en-US" sz="2400" u="sng" dirty="0" smtClean="0"/>
              <a:t>How did they make money? 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999494"/>
              </p:ext>
            </p:extLst>
          </p:nvPr>
        </p:nvGraphicFramePr>
        <p:xfrm>
          <a:off x="838200" y="2133600"/>
          <a:ext cx="6096000" cy="2199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Spanish Colonies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Caribbean </a:t>
                      </a:r>
                    </a:p>
                    <a:p>
                      <a:r>
                        <a:rPr lang="en-US" dirty="0" smtClean="0"/>
                        <a:t>Florida </a:t>
                      </a:r>
                    </a:p>
                    <a:p>
                      <a:r>
                        <a:rPr lang="en-US" dirty="0" smtClean="0"/>
                        <a:t>South Texas </a:t>
                      </a:r>
                    </a:p>
                    <a:p>
                      <a:r>
                        <a:rPr lang="en-US" dirty="0" smtClean="0"/>
                        <a:t>Central and South America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Economy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Trading </a:t>
                      </a:r>
                    </a:p>
                    <a:p>
                      <a:r>
                        <a:rPr lang="en-US" dirty="0" smtClean="0"/>
                        <a:t>Farming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Geography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Tell your </a:t>
            </a:r>
            <a:br>
              <a:rPr lang="en-US" dirty="0" smtClean="0"/>
            </a:br>
            <a:r>
              <a:rPr lang="en-US" dirty="0" smtClean="0"/>
              <a:t>SPARK partner</a:t>
            </a:r>
            <a:br>
              <a:rPr lang="en-US" dirty="0" smtClean="0"/>
            </a:br>
            <a:r>
              <a:rPr lang="en-US" dirty="0" smtClean="0"/>
              <a:t>what this map</a:t>
            </a:r>
            <a:br>
              <a:rPr lang="en-US" dirty="0" smtClean="0"/>
            </a:br>
            <a:r>
              <a:rPr lang="en-US" dirty="0" smtClean="0"/>
              <a:t>is showing us.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ready to </a:t>
            </a:r>
            <a:br>
              <a:rPr lang="en-US" dirty="0" smtClean="0"/>
            </a:br>
            <a:r>
              <a:rPr lang="en-US" dirty="0" smtClean="0"/>
              <a:t>explain it. </a:t>
            </a:r>
            <a:endParaRPr lang="en-US" dirty="0"/>
          </a:p>
        </p:txBody>
      </p:sp>
      <p:pic>
        <p:nvPicPr>
          <p:cNvPr id="1028" name="Picture 4" descr="http://image.slidesharecdn.com/spanishfrenchandenglishcolonies-120721114252-phpapp01/95/spanish-french-and-english-colonies-14-728.jpg?cb=1342889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58674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8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Three Main Countries Going to the New World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97" y="1616075"/>
            <a:ext cx="6171406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2514600" y="3451860"/>
            <a:ext cx="609600" cy="609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667000" y="4495800"/>
            <a:ext cx="609600" cy="6096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920240" y="5257800"/>
            <a:ext cx="609600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Today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613648" cy="53309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You’ll learn about the </a:t>
            </a:r>
            <a:r>
              <a:rPr lang="en-US" sz="2400" b="1" u="sng" dirty="0" smtClean="0"/>
              <a:t>Spanish Colonies </a:t>
            </a:r>
            <a:r>
              <a:rPr lang="en-US" sz="2400" dirty="0" smtClean="0"/>
              <a:t>and take some notes. </a:t>
            </a:r>
          </a:p>
          <a:p>
            <a:r>
              <a:rPr lang="en-US" sz="2400" dirty="0" smtClean="0"/>
              <a:t>You’ll see the project sheet for the unit. 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Objectives </a:t>
            </a:r>
          </a:p>
          <a:p>
            <a:pPr lvl="1"/>
            <a:r>
              <a:rPr lang="en-US" sz="2400" dirty="0" smtClean="0"/>
              <a:t>The learner will understand the religion of the Spanish colonies, as well as how the government worked and how they got along with the natives. 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 will take notes on the Spanish Colonies.  By the end of the lesson, I will be able to tell a partner: </a:t>
            </a:r>
          </a:p>
          <a:p>
            <a:pPr lvl="2"/>
            <a:r>
              <a:rPr lang="en-US" sz="2400" u="sng" dirty="0" smtClean="0"/>
              <a:t>What was the religion of the Spanish colonies?</a:t>
            </a:r>
          </a:p>
          <a:p>
            <a:pPr lvl="2"/>
            <a:r>
              <a:rPr lang="en-US" sz="2400" u="sng" dirty="0" smtClean="0"/>
              <a:t>How did the Spanish Colonists get along the natives? </a:t>
            </a:r>
          </a:p>
          <a:p>
            <a:pPr lvl="2"/>
            <a:r>
              <a:rPr lang="en-US" sz="2400" u="sng" dirty="0" smtClean="0"/>
              <a:t>How were the Spanish Colonies run?  </a:t>
            </a:r>
          </a:p>
        </p:txBody>
      </p:sp>
    </p:spTree>
    <p:extLst>
      <p:ext uri="{BB962C8B-B14F-4D97-AF65-F5344CB8AC3E}">
        <p14:creationId xmlns:p14="http://schemas.microsoft.com/office/powerpoint/2010/main" val="14987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Who Ruled What? </a:t>
            </a:r>
            <a:endParaRPr lang="en-US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32242" r="15000" b="491"/>
          <a:stretch/>
        </p:blipFill>
        <p:spPr bwMode="auto">
          <a:xfrm>
            <a:off x="2480310" y="1752600"/>
            <a:ext cx="6587490" cy="469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133600"/>
            <a:ext cx="1981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Tell your SPARK partner about this map. </a:t>
            </a:r>
          </a:p>
          <a:p>
            <a:endParaRPr lang="en-US" dirty="0"/>
          </a:p>
          <a:p>
            <a:r>
              <a:rPr lang="en-US" dirty="0" smtClean="0"/>
              <a:t>What conclusions can you draw from it?  </a:t>
            </a:r>
          </a:p>
          <a:p>
            <a:endParaRPr lang="en-US" dirty="0"/>
          </a:p>
          <a:p>
            <a:r>
              <a:rPr lang="en-US" dirty="0" smtClean="0"/>
              <a:t>Be ready to answer and summarize what people have said!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819</TotalTime>
  <Words>528</Words>
  <Application>Microsoft Office PowerPoint</Application>
  <PresentationFormat>On-screen Show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Soho</vt:lpstr>
      <vt:lpstr>Office Theme</vt:lpstr>
      <vt:lpstr>English, French, Spanish Colonies </vt:lpstr>
      <vt:lpstr>Housekeeping </vt:lpstr>
      <vt:lpstr>Announcements </vt:lpstr>
      <vt:lpstr>Unit Road Map </vt:lpstr>
      <vt:lpstr>Review </vt:lpstr>
      <vt:lpstr>Geography </vt:lpstr>
      <vt:lpstr>Three Main Countries Going to the New World</vt:lpstr>
      <vt:lpstr>Today </vt:lpstr>
      <vt:lpstr>Who Ruled What? </vt:lpstr>
      <vt:lpstr>PowerPoint Presentation</vt:lpstr>
      <vt:lpstr>PowerPoint Presentation</vt:lpstr>
      <vt:lpstr>PowerPoint Presentation</vt:lpstr>
      <vt:lpstr>Brain Break </vt:lpstr>
      <vt:lpstr>Recap </vt:lpstr>
      <vt:lpstr>This Unit’s Projects</vt:lpstr>
      <vt:lpstr>Today </vt:lpstr>
      <vt:lpstr>Work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English, French, Spanish Colonies</dc:title>
  <dc:creator>Button, Brandon</dc:creator>
  <cp:lastModifiedBy>Button, Brandon</cp:lastModifiedBy>
  <cp:revision>14</cp:revision>
  <dcterms:created xsi:type="dcterms:W3CDTF">2015-02-24T12:26:00Z</dcterms:created>
  <dcterms:modified xsi:type="dcterms:W3CDTF">2015-02-25T18:58:00Z</dcterms:modified>
</cp:coreProperties>
</file>