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2" r:id="rId5"/>
    <p:sldId id="272" r:id="rId6"/>
    <p:sldId id="273" r:id="rId7"/>
    <p:sldId id="263" r:id="rId8"/>
    <p:sldId id="275" r:id="rId9"/>
    <p:sldId id="276" r:id="rId10"/>
    <p:sldId id="278" r:id="rId11"/>
    <p:sldId id="268" r:id="rId12"/>
    <p:sldId id="269" r:id="rId13"/>
    <p:sldId id="284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Day Four</a:t>
            </a:r>
          </a:p>
          <a:p>
            <a:r>
              <a:rPr lang="en-US" sz="2800" dirty="0" smtClean="0"/>
              <a:t>Jour </a:t>
            </a:r>
            <a:r>
              <a:rPr lang="en-US" sz="2800" dirty="0" err="1" smtClean="0"/>
              <a:t>Quatre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Dia</a:t>
            </a:r>
            <a:r>
              <a:rPr lang="en-US" sz="2800" dirty="0" smtClean="0"/>
              <a:t> </a:t>
            </a:r>
            <a:r>
              <a:rPr lang="en-US" sz="2800" dirty="0" err="1" smtClean="0"/>
              <a:t>Cuatro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English, French, Spanish Colonies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48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7495215"/>
              </p:ext>
            </p:extLst>
          </p:nvPr>
        </p:nvGraphicFramePr>
        <p:xfrm>
          <a:off x="228600" y="76200"/>
          <a:ext cx="8564562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6430962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Government</a:t>
                      </a:r>
                      <a:endParaRPr lang="en-US" sz="4400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French Colonies 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Colonies were fully</a:t>
                      </a:r>
                      <a:r>
                        <a:rPr lang="en-US" sz="3200" baseline="0" dirty="0" smtClean="0"/>
                        <a:t> under control of the French King.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/>
                        <a:t>Colonists had no political rights nor a voice in France.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/>
                        <a:t>Town meetings were not allowed without permission.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10125"/>
            <a:ext cx="340740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6294120" y="4114800"/>
            <a:ext cx="2756535" cy="2743200"/>
          </a:xfrm>
          <a:prstGeom prst="noSmoking">
            <a:avLst>
              <a:gd name="adj" fmla="val 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4120" y="4570274"/>
            <a:ext cx="26789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Town </a:t>
            </a:r>
            <a:b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Meeting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31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Brain Break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www.gonoodle.com/dashboard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AutoShape 2" descr="Image result for gonoo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Recap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5178552"/>
          </a:xfrm>
          <a:prstGeom prst="rect">
            <a:avLst/>
          </a:prstGeom>
        </p:spPr>
        <p:txBody>
          <a:bodyPr numCol="1">
            <a:normAutofit fontScale="92500"/>
          </a:bodyPr>
          <a:lstStyle/>
          <a:p>
            <a:pPr marL="342900" indent="-342900"/>
            <a:r>
              <a:rPr lang="en-US" sz="2600" dirty="0" smtClean="0"/>
              <a:t>With your STEAM Partner… (see if you can do this without your notes) …for a prize!! </a:t>
            </a:r>
          </a:p>
          <a:p>
            <a:pPr marL="342900" indent="-342900"/>
            <a:endParaRPr lang="en-US" sz="3200" dirty="0"/>
          </a:p>
          <a:p>
            <a:pPr lvl="2"/>
            <a:r>
              <a:rPr lang="en-US" sz="3200" b="1" u="sng" dirty="0"/>
              <a:t>What was the religion of the French colonies?</a:t>
            </a:r>
          </a:p>
          <a:p>
            <a:pPr lvl="2"/>
            <a:endParaRPr lang="en-US" sz="3200" b="1" u="sng" dirty="0"/>
          </a:p>
          <a:p>
            <a:pPr lvl="2"/>
            <a:r>
              <a:rPr lang="en-US" sz="3200" b="1" u="sng" dirty="0"/>
              <a:t>What was the government of the French colonies like?  </a:t>
            </a:r>
            <a:endParaRPr lang="en-US" sz="3200" b="1" u="sng" dirty="0" smtClean="0"/>
          </a:p>
          <a:p>
            <a:pPr lvl="2"/>
            <a:endParaRPr lang="en-US" sz="3200" b="1" u="sng" dirty="0"/>
          </a:p>
          <a:p>
            <a:pPr lvl="2"/>
            <a:r>
              <a:rPr lang="en-US" sz="3200" b="1" u="sng" dirty="0"/>
              <a:t>Would you want to be a citizen of a French colony? Why? </a:t>
            </a:r>
          </a:p>
          <a:p>
            <a:pPr lvl="2"/>
            <a:endParaRPr lang="en-US" sz="3200" b="1" u="sng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386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Today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613648" cy="53309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You’ll learn about the </a:t>
            </a:r>
            <a:r>
              <a:rPr lang="en-US" sz="2400" b="1" u="sng" dirty="0" smtClean="0"/>
              <a:t>French Colonies </a:t>
            </a:r>
            <a:r>
              <a:rPr lang="en-US" sz="2400" dirty="0" smtClean="0"/>
              <a:t>and take some notes. </a:t>
            </a:r>
          </a:p>
          <a:p>
            <a:r>
              <a:rPr lang="en-US" sz="2400" dirty="0" smtClean="0"/>
              <a:t>You’ll get project work time.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Objectives </a:t>
            </a:r>
          </a:p>
          <a:p>
            <a:pPr lvl="1"/>
            <a:r>
              <a:rPr lang="en-US" sz="2400" dirty="0" smtClean="0"/>
              <a:t>The learner will understand the religion of the French colonies, as well as how the government worked.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 will take notes on the French Colonies.  By the end of the lesson, I will be able to tell a partner: </a:t>
            </a:r>
            <a:br>
              <a:rPr lang="en-US" sz="2400" dirty="0" smtClean="0"/>
            </a:br>
            <a:endParaRPr lang="en-US" sz="2400" dirty="0" smtClean="0"/>
          </a:p>
          <a:p>
            <a:pPr lvl="2"/>
            <a:r>
              <a:rPr lang="en-US" sz="2400" u="sng" dirty="0" smtClean="0"/>
              <a:t>What was the religion of the French colonies?</a:t>
            </a:r>
          </a:p>
          <a:p>
            <a:pPr lvl="2"/>
            <a:endParaRPr lang="en-US" sz="2400" u="sng" dirty="0" smtClean="0"/>
          </a:p>
          <a:p>
            <a:pPr lvl="2"/>
            <a:r>
              <a:rPr lang="en-US" sz="2400" u="sng" dirty="0" smtClean="0"/>
              <a:t>What was the government of the French colonies like?  </a:t>
            </a:r>
          </a:p>
        </p:txBody>
      </p:sp>
    </p:spTree>
    <p:extLst>
      <p:ext uri="{BB962C8B-B14F-4D97-AF65-F5344CB8AC3E}">
        <p14:creationId xmlns:p14="http://schemas.microsoft.com/office/powerpoint/2010/main" val="30729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Project Work Time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00200"/>
            <a:ext cx="8595360" cy="46360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is your last day to work in class.  </a:t>
            </a:r>
          </a:p>
          <a:p>
            <a:endParaRPr lang="en-US" sz="3200" dirty="0"/>
          </a:p>
          <a:p>
            <a:r>
              <a:rPr lang="en-US" sz="3200" dirty="0" smtClean="0"/>
              <a:t>You’ll go work in the FTLA now.  </a:t>
            </a:r>
          </a:p>
          <a:p>
            <a:endParaRPr lang="en-US" sz="3200" dirty="0"/>
          </a:p>
          <a:p>
            <a:r>
              <a:rPr lang="en-US" sz="3200" dirty="0" smtClean="0"/>
              <a:t>Once you are in the FTLA, get started right away. 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7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Announcements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Chemical Health Awareness Week </a:t>
            </a:r>
          </a:p>
          <a:p>
            <a:pPr lvl="1"/>
            <a:r>
              <a:rPr lang="en-US" sz="2400" dirty="0" smtClean="0"/>
              <a:t>Today: Wear Read and Hat Day (for $1) 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11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Unit Road Map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57355"/>
              </p:ext>
            </p:extLst>
          </p:nvPr>
        </p:nvGraphicFramePr>
        <p:xfrm>
          <a:off x="304800" y="1645919"/>
          <a:ext cx="8610600" cy="2926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571583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Thirteen Colonies Test 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  <a:p>
                      <a:r>
                        <a:rPr lang="en-US" dirty="0" smtClean="0"/>
                        <a:t>(short class)</a:t>
                      </a:r>
                    </a:p>
                    <a:p>
                      <a:r>
                        <a:rPr lang="en-US" dirty="0" smtClean="0"/>
                        <a:t>Spanish Colonies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</a:p>
                    <a:p>
                      <a:r>
                        <a:rPr lang="en-US" sz="1800" dirty="0" smtClean="0"/>
                        <a:t>Spanish Colonies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French Colonies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</a:p>
                    <a:p>
                      <a:r>
                        <a:rPr lang="en-US" dirty="0" smtClean="0"/>
                        <a:t>French Colonies </a:t>
                      </a:r>
                      <a:endParaRPr lang="en-US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Projects Due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ultiply 9"/>
          <p:cNvSpPr/>
          <p:nvPr/>
        </p:nvSpPr>
        <p:spPr>
          <a:xfrm>
            <a:off x="609600" y="2209800"/>
            <a:ext cx="1143000" cy="1219200"/>
          </a:xfrm>
          <a:prstGeom prst="mathMultiply">
            <a:avLst>
              <a:gd name="adj1" fmla="val 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2209800" y="2209800"/>
            <a:ext cx="1143000" cy="1219200"/>
          </a:xfrm>
          <a:prstGeom prst="mathMultiply">
            <a:avLst>
              <a:gd name="adj1" fmla="val 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962400" y="2133600"/>
            <a:ext cx="1143000" cy="1219200"/>
          </a:xfrm>
          <a:prstGeom prst="mathMultiply">
            <a:avLst>
              <a:gd name="adj1" fmla="val 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791200" y="2209800"/>
            <a:ext cx="1143000" cy="1219200"/>
          </a:xfrm>
          <a:prstGeom prst="mathMultiply">
            <a:avLst>
              <a:gd name="adj1" fmla="val 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7620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Review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990600"/>
            <a:ext cx="8991600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Yesterday, you took some notes on French Colonies.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With your STEAM Partner, answer these questions. </a:t>
            </a:r>
            <a:br>
              <a:rPr lang="en-US" sz="2400" dirty="0" smtClean="0"/>
            </a:br>
            <a:endParaRPr lang="en-US" sz="2400" dirty="0" smtClean="0"/>
          </a:p>
          <a:p>
            <a:pPr lvl="2"/>
            <a:r>
              <a:rPr lang="en-US" sz="2400" u="sng" dirty="0"/>
              <a:t>Where were the French Colonies located? 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endParaRPr lang="en-US" sz="2400" u="sng" dirty="0"/>
          </a:p>
          <a:p>
            <a:pPr lvl="2"/>
            <a:r>
              <a:rPr lang="en-US" sz="2400" u="sng" dirty="0"/>
              <a:t>How did the French colonies make money</a:t>
            </a:r>
            <a:r>
              <a:rPr lang="en-US" sz="2400" u="sng" dirty="0" smtClean="0"/>
              <a:t>? What is fur trading?</a:t>
            </a:r>
            <a:br>
              <a:rPr lang="en-US" sz="2400" u="sng" dirty="0" smtClean="0"/>
            </a:br>
            <a:endParaRPr lang="en-US" sz="2400" u="sng" dirty="0"/>
          </a:p>
          <a:p>
            <a:pPr lvl="2"/>
            <a:r>
              <a:rPr lang="en-US" sz="2400" u="sng" dirty="0"/>
              <a:t>How did the French colonists treat the natives?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87946"/>
              </p:ext>
            </p:extLst>
          </p:nvPr>
        </p:nvGraphicFramePr>
        <p:xfrm>
          <a:off x="685800" y="1600200"/>
          <a:ext cx="7772400" cy="202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571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French Colonies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</a:t>
                      </a:r>
                      <a:r>
                        <a:rPr lang="en-US" baseline="0" dirty="0" smtClean="0"/>
                        <a:t> Canada </a:t>
                      </a:r>
                    </a:p>
                    <a:p>
                      <a:r>
                        <a:rPr lang="en-US" baseline="0" dirty="0" smtClean="0"/>
                        <a:t>Most of the U.S. 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(including MN)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Fur Trading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 with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Natives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Positive </a:t>
                      </a:r>
                    </a:p>
                    <a:p>
                      <a:r>
                        <a:rPr lang="en-US" dirty="0" smtClean="0"/>
                        <a:t>Natives helped France fight England in a war later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http://image.slidesharecdn.com/spanishfrenchandenglishcolonies-120721114252-phpapp01/95/spanish-french-and-english-colonies-14-728.jpg?cb=1342889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8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Three Main Countries Going to the New World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97" y="1616075"/>
            <a:ext cx="617140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514600" y="3451860"/>
            <a:ext cx="609600" cy="609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667000" y="4495800"/>
            <a:ext cx="609600" cy="6096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920240" y="5257800"/>
            <a:ext cx="6096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Today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613648" cy="533095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You’ll learn about the </a:t>
            </a:r>
            <a:r>
              <a:rPr lang="en-US" sz="2400" b="1" u="sng" dirty="0" smtClean="0"/>
              <a:t>French Colonies </a:t>
            </a:r>
            <a:r>
              <a:rPr lang="en-US" sz="2400" dirty="0" smtClean="0"/>
              <a:t>and take some notes. </a:t>
            </a:r>
          </a:p>
          <a:p>
            <a:r>
              <a:rPr lang="en-US" sz="2400" dirty="0" smtClean="0"/>
              <a:t>You’ll get project work time.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Objectives </a:t>
            </a:r>
          </a:p>
          <a:p>
            <a:pPr lvl="1"/>
            <a:r>
              <a:rPr lang="en-US" sz="2400" dirty="0" smtClean="0"/>
              <a:t>The learner will understand the religion of the French colonies, as well as how the government worked.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 will take notes on the French Colonies.  By the end of the lesson, I will be able to tell a partner: </a:t>
            </a:r>
            <a:br>
              <a:rPr lang="en-US" sz="2400" dirty="0" smtClean="0"/>
            </a:br>
            <a:endParaRPr lang="en-US" sz="2400" dirty="0" smtClean="0"/>
          </a:p>
          <a:p>
            <a:pPr lvl="2"/>
            <a:r>
              <a:rPr lang="en-US" sz="2400" u="sng" dirty="0" smtClean="0"/>
              <a:t>What was the religion of the French colonies?</a:t>
            </a:r>
          </a:p>
          <a:p>
            <a:pPr lvl="2"/>
            <a:endParaRPr lang="en-US" sz="2400" u="sng" dirty="0" smtClean="0"/>
          </a:p>
          <a:p>
            <a:pPr lvl="2"/>
            <a:r>
              <a:rPr lang="en-US" sz="2400" u="sng" dirty="0" smtClean="0"/>
              <a:t>What was the government of the French colonies like?  </a:t>
            </a:r>
            <a:endParaRPr lang="en-US" sz="2400" u="sng" dirty="0" smtClean="0"/>
          </a:p>
          <a:p>
            <a:pPr lvl="2"/>
            <a:endParaRPr lang="en-US" sz="2400" u="sng" dirty="0"/>
          </a:p>
          <a:p>
            <a:pPr lvl="2"/>
            <a:r>
              <a:rPr lang="en-US" sz="2400" u="sng" dirty="0" smtClean="0"/>
              <a:t>Would you want to be a citizen of a French colony? Why? 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498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32242" r="15000" b="491"/>
          <a:stretch/>
        </p:blipFill>
        <p:spPr bwMode="auto">
          <a:xfrm>
            <a:off x="533399" y="457200"/>
            <a:ext cx="812139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5622993"/>
              </p:ext>
            </p:extLst>
          </p:nvPr>
        </p:nvGraphicFramePr>
        <p:xfrm>
          <a:off x="228600" y="76200"/>
          <a:ext cx="8564562" cy="3733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/>
                <a:gridCol w="6430962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Religion  </a:t>
                      </a:r>
                      <a:endParaRPr lang="en-US" sz="4400" dirty="0"/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French Colonies 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Non-Catholics helped to found the French colonies.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However, after 1659 the colonies were controlled by the French</a:t>
                      </a:r>
                      <a:r>
                        <a:rPr lang="en-US" sz="2800" baseline="0" dirty="0" smtClean="0"/>
                        <a:t> Catholic leaders. 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3905794"/>
            <a:ext cx="3436620" cy="22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07" y="4572000"/>
            <a:ext cx="309172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68337"/>
            <a:ext cx="2362200" cy="67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6">
      <a:dk1>
        <a:srgbClr val="000000"/>
      </a:dk1>
      <a:lt1>
        <a:srgbClr val="FFFFFF"/>
      </a:lt1>
      <a:dk2>
        <a:srgbClr val="7030A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AB73D5"/>
      </a:accent5>
      <a:accent6>
        <a:srgbClr val="B4B392"/>
      </a:accent6>
      <a:hlink>
        <a:srgbClr val="CC9900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844</TotalTime>
  <Words>394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Soho</vt:lpstr>
      <vt:lpstr>English, French, Spanish Colonies </vt:lpstr>
      <vt:lpstr>Announcements </vt:lpstr>
      <vt:lpstr>Unit Road Map </vt:lpstr>
      <vt:lpstr>Review </vt:lpstr>
      <vt:lpstr>PowerPoint Presentation</vt:lpstr>
      <vt:lpstr>Three Main Countries Going to the New World</vt:lpstr>
      <vt:lpstr>Today </vt:lpstr>
      <vt:lpstr>PowerPoint Presentation</vt:lpstr>
      <vt:lpstr>PowerPoint Presentation</vt:lpstr>
      <vt:lpstr>PowerPoint Presentation</vt:lpstr>
      <vt:lpstr>Brain Break </vt:lpstr>
      <vt:lpstr>Recap </vt:lpstr>
      <vt:lpstr>Today </vt:lpstr>
      <vt:lpstr>Project Work Time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English, French, Spanish Colonies</dc:title>
  <dc:creator>Button, Brandon</dc:creator>
  <cp:lastModifiedBy>Button, Brandon</cp:lastModifiedBy>
  <cp:revision>19</cp:revision>
  <dcterms:created xsi:type="dcterms:W3CDTF">2015-02-24T12:26:00Z</dcterms:created>
  <dcterms:modified xsi:type="dcterms:W3CDTF">2015-02-27T13:29:58Z</dcterms:modified>
</cp:coreProperties>
</file>