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264" r:id="rId10"/>
    <p:sldId id="265" r:id="rId11"/>
    <p:sldId id="266" r:id="rId12"/>
    <p:sldId id="267" r:id="rId13"/>
    <p:sldId id="263" r:id="rId14"/>
    <p:sldId id="268" r:id="rId15"/>
    <p:sldId id="274" r:id="rId16"/>
    <p:sldId id="269" r:id="rId17"/>
    <p:sldId id="270" r:id="rId18"/>
    <p:sldId id="273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35384-7B30-4457-A341-E571E337F474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C6A2A-CF0F-4369-8712-B22A06AC1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6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3359-E0BD-4750-BFCB-5909D058B6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C52094-912A-4A85-9AA4-F2B6F5980C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3359-E0BD-4750-BFCB-5909D058B6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2094-912A-4A85-9AA4-F2B6F5980C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1C52094-912A-4A85-9AA4-F2B6F5980C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3359-E0BD-4750-BFCB-5909D058B6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3359-E0BD-4750-BFCB-5909D058B6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2094-912A-4A85-9AA4-F2B6F5980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34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3359-E0BD-4750-BFCB-5909D058B6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2094-912A-4A85-9AA4-F2B6F5980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34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3359-E0BD-4750-BFCB-5909D058B6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2094-912A-4A85-9AA4-F2B6F5980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86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3359-E0BD-4750-BFCB-5909D058B6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2094-912A-4A85-9AA4-F2B6F5980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66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3359-E0BD-4750-BFCB-5909D058B6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2094-912A-4A85-9AA4-F2B6F5980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41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3359-E0BD-4750-BFCB-5909D058B6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2094-912A-4A85-9AA4-F2B6F5980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0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3359-E0BD-4750-BFCB-5909D058B6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2094-912A-4A85-9AA4-F2B6F5980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59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3359-E0BD-4750-BFCB-5909D058B6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2094-912A-4A85-9AA4-F2B6F5980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2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3359-E0BD-4750-BFCB-5909D058B6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1C52094-912A-4A85-9AA4-F2B6F5980C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3359-E0BD-4750-BFCB-5909D058B6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2094-912A-4A85-9AA4-F2B6F5980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79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3359-E0BD-4750-BFCB-5909D058B6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2094-912A-4A85-9AA4-F2B6F5980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38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3359-E0BD-4750-BFCB-5909D058B6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2094-912A-4A85-9AA4-F2B6F5980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0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3359-E0BD-4750-BFCB-5909D058B6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C52094-912A-4A85-9AA4-F2B6F5980C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D0F3359-E0BD-4750-BFCB-5909D058B6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2094-912A-4A85-9AA4-F2B6F5980C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3359-E0BD-4750-BFCB-5909D058B6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1C52094-912A-4A85-9AA4-F2B6F5980CA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3359-E0BD-4750-BFCB-5909D058B6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1C52094-912A-4A85-9AA4-F2B6F5980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3359-E0BD-4750-BFCB-5909D058B6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C52094-912A-4A85-9AA4-F2B6F5980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C52094-912A-4A85-9AA4-F2B6F5980CA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3359-E0BD-4750-BFCB-5909D058B6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1C52094-912A-4A85-9AA4-F2B6F5980C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D0F3359-E0BD-4750-BFCB-5909D058B6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D0F3359-E0BD-4750-BFCB-5909D058B6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C52094-912A-4A85-9AA4-F2B6F5980CA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F3359-E0BD-4750-BFCB-5909D058B697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52094-912A-4A85-9AA4-F2B6F5980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socialstudies/ushistory/thirteencolonie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noodle.com/dashboard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English%20Colonies%20Assignment%20Sheet.doc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1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English Colonies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"/>
            <a:ext cx="47625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3513803" y="3923722"/>
            <a:ext cx="933450" cy="876878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74375" y="4800600"/>
            <a:ext cx="1135625" cy="1066800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43200" y="2438400"/>
            <a:ext cx="1541206" cy="1447800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4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 English Colonies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may have heard of the 13 original colonies.  </a:t>
            </a:r>
          </a:p>
          <a:p>
            <a:endParaRPr lang="en-US" dirty="0"/>
          </a:p>
          <a:p>
            <a:r>
              <a:rPr lang="en-US" dirty="0" smtClean="0"/>
              <a:t>These were the first 13 communities that people from England created when they arrived.  </a:t>
            </a:r>
          </a:p>
          <a:p>
            <a:endParaRPr lang="en-US" dirty="0"/>
          </a:p>
          <a:p>
            <a:r>
              <a:rPr lang="en-US" dirty="0" smtClean="0"/>
              <a:t>This week, our focus will be on these colonies.  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670" y="4648200"/>
            <a:ext cx="3048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1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 people from Europe (this week, we’re talking mostly about people from England) came, they set up something called colonies.  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b="1" dirty="0" smtClean="0"/>
              <a:t>colony </a:t>
            </a:r>
            <a:r>
              <a:rPr lang="en-US" dirty="0" smtClean="0"/>
              <a:t>is a community that people create in a new place. 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4268153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20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BrainPop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https://www.brainpop.com/socialstudies/ushistory/thirteencolonies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4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Tell your SPARK Partner about the 13 colonies.  </a:t>
            </a:r>
          </a:p>
          <a:p>
            <a:endParaRPr lang="en-US" dirty="0"/>
          </a:p>
          <a:p>
            <a:pPr lvl="1"/>
            <a:r>
              <a:rPr lang="en-US" dirty="0" smtClean="0"/>
              <a:t>Who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What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Where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When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Break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www.gonoodle.com/dashboard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47918"/>
            <a:ext cx="4500562" cy="35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6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English Colonies Assignment Sheet.docx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You’ll learn some basic information about the 13 English colonies </a:t>
            </a:r>
          </a:p>
          <a:p>
            <a:r>
              <a:rPr lang="en-US" dirty="0" smtClean="0"/>
              <a:t>You’ll take some notes </a:t>
            </a:r>
          </a:p>
          <a:p>
            <a:r>
              <a:rPr lang="en-US" dirty="0" smtClean="0"/>
              <a:t>You’ll learn about the projects for the week </a:t>
            </a:r>
          </a:p>
          <a:p>
            <a:endParaRPr lang="en-US" dirty="0"/>
          </a:p>
          <a:p>
            <a:r>
              <a:rPr lang="en-US" dirty="0" smtClean="0"/>
              <a:t>Objectives </a:t>
            </a:r>
          </a:p>
          <a:p>
            <a:pPr lvl="1"/>
            <a:r>
              <a:rPr lang="en-US" dirty="0" smtClean="0"/>
              <a:t>The learner will synthesize important information on his/her note sheet.  The learner will get basic information about the 13 English colonies </a:t>
            </a:r>
          </a:p>
          <a:p>
            <a:pPr lvl="1"/>
            <a:r>
              <a:rPr lang="en-US" dirty="0" smtClean="0"/>
              <a:t>I will watch a video about the 13 colonies.  During the video I’ll take notes and then discuss my notes with my partner.  </a:t>
            </a:r>
          </a:p>
        </p:txBody>
      </p:sp>
    </p:spTree>
    <p:extLst>
      <p:ext uri="{BB962C8B-B14F-4D97-AF65-F5344CB8AC3E}">
        <p14:creationId xmlns:p14="http://schemas.microsoft.com/office/powerpoint/2010/main" val="69319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Work Time</a:t>
            </a:r>
            <a:endParaRPr lang="en-US"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6462"/>
            <a:ext cx="2134173" cy="201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87785"/>
            <a:ext cx="1267306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666" y="4550160"/>
            <a:ext cx="1809990" cy="171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41835"/>
            <a:ext cx="2533650" cy="152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18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Tests are close to being graded and entered.  </a:t>
            </a:r>
          </a:p>
          <a:p>
            <a:endParaRPr lang="en-US" dirty="0"/>
          </a:p>
          <a:p>
            <a:r>
              <a:rPr lang="en-US" dirty="0" smtClean="0"/>
              <a:t>Remember the Good Grade Challenge </a:t>
            </a:r>
          </a:p>
          <a:p>
            <a:endParaRPr lang="en-US" dirty="0"/>
          </a:p>
          <a:p>
            <a:r>
              <a:rPr lang="en-US" dirty="0" smtClean="0"/>
              <a:t>Time to hand in projects </a:t>
            </a:r>
          </a:p>
          <a:p>
            <a:pPr lvl="1"/>
            <a:r>
              <a:rPr lang="en-US" dirty="0" smtClean="0"/>
              <a:t>Hand in your project sheet separately</a:t>
            </a:r>
          </a:p>
          <a:p>
            <a:pPr lvl="1"/>
            <a:r>
              <a:rPr lang="en-US" dirty="0" smtClean="0"/>
              <a:t>If you already got a signature on a project, DON’T hand it 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Conferences Tuesday – Thursday</a:t>
            </a:r>
          </a:p>
          <a:p>
            <a:endParaRPr lang="en-US" dirty="0"/>
          </a:p>
          <a:p>
            <a:r>
              <a:rPr lang="en-US" dirty="0" smtClean="0"/>
              <a:t>See your homeroom teacher if you don’t know when your conference is.  </a:t>
            </a:r>
          </a:p>
          <a:p>
            <a:endParaRPr lang="en-US" dirty="0"/>
          </a:p>
          <a:p>
            <a:r>
              <a:rPr lang="en-US" dirty="0" smtClean="0"/>
              <a:t>Mr. Button is at a meeting Thursday morning </a:t>
            </a:r>
          </a:p>
          <a:p>
            <a:endParaRPr lang="en-US" dirty="0"/>
          </a:p>
          <a:p>
            <a:r>
              <a:rPr lang="en-US" dirty="0" smtClean="0"/>
              <a:t>No school next Monday </a:t>
            </a:r>
            <a:r>
              <a:rPr lang="en-US" dirty="0" smtClean="0">
                <a:sym typeface="Wingdings" panose="05000000000000000000" pitchFamily="2" charset="2"/>
              </a:rPr>
              <a:t>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8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Week’s Standard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Compare and contrast life within the English, French and Spanish colonies in North America.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4629150" cy="329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276600"/>
            <a:ext cx="152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first people who says his/her favorite food aloud gets to pass out the note sheets.</a:t>
            </a:r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We’ve already studied SOME reasons why people left Europe to go to other places. </a:t>
            </a:r>
          </a:p>
          <a:p>
            <a:pPr lvl="1"/>
            <a:r>
              <a:rPr lang="en-US" dirty="0" smtClean="0"/>
              <a:t>Religion </a:t>
            </a:r>
          </a:p>
          <a:p>
            <a:pPr lvl="1"/>
            <a:r>
              <a:rPr lang="en-US" dirty="0" smtClean="0"/>
              <a:t>Trading </a:t>
            </a:r>
          </a:p>
          <a:p>
            <a:pPr lvl="1"/>
            <a:r>
              <a:rPr lang="en-US" dirty="0" smtClean="0"/>
              <a:t>Slavery </a:t>
            </a:r>
          </a:p>
          <a:p>
            <a:pPr lvl="1"/>
            <a:endParaRPr lang="en-US" dirty="0"/>
          </a:p>
          <a:p>
            <a:r>
              <a:rPr lang="en-US" dirty="0" smtClean="0"/>
              <a:t>What do you think might be some other reasons? </a:t>
            </a:r>
          </a:p>
          <a:p>
            <a:pPr lvl="1"/>
            <a:r>
              <a:rPr lang="en-US" dirty="0" smtClean="0"/>
              <a:t>One together </a:t>
            </a:r>
          </a:p>
          <a:p>
            <a:pPr lvl="1"/>
            <a:r>
              <a:rPr lang="en-US" dirty="0" smtClean="0"/>
              <a:t>Rally robin with your STEAM partner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10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You’ll learn some basic information about the 13 English colonies </a:t>
            </a:r>
          </a:p>
          <a:p>
            <a:r>
              <a:rPr lang="en-US" dirty="0" smtClean="0"/>
              <a:t>You’ll take some notes </a:t>
            </a:r>
          </a:p>
          <a:p>
            <a:r>
              <a:rPr lang="en-US" dirty="0" smtClean="0"/>
              <a:t>You’ll learn about the projects for the week </a:t>
            </a:r>
          </a:p>
          <a:p>
            <a:endParaRPr lang="en-US" dirty="0"/>
          </a:p>
          <a:p>
            <a:r>
              <a:rPr lang="en-US" dirty="0" smtClean="0"/>
              <a:t>Objectives </a:t>
            </a:r>
          </a:p>
          <a:p>
            <a:pPr lvl="1"/>
            <a:r>
              <a:rPr lang="en-US" dirty="0" smtClean="0"/>
              <a:t>The learner will synthesize important information on his/her note sheet.  The learner will get basic information about the 13 English colonies </a:t>
            </a:r>
          </a:p>
          <a:p>
            <a:pPr lvl="1"/>
            <a:r>
              <a:rPr lang="en-US" dirty="0" smtClean="0"/>
              <a:t>I will watch a video about the 13 colonies.  During the video I’ll </a:t>
            </a:r>
            <a:r>
              <a:rPr lang="en-US" dirty="0" smtClean="0"/>
              <a:t>tell my partner the 5 W’s about the 13 colonies.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79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So, as more and more people began exploring the world and discovering new places, OTHERS started making the trip to the new world.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2962275" cy="25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505200" y="4038600"/>
            <a:ext cx="2590800" cy="15240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4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people who made the voyage were from different parts of Europe.  Over the next two weeks, we’ll talk about the people who came from England, Spain, and France.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199"/>
            <a:ext cx="8958244" cy="511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838200" y="1066800"/>
            <a:ext cx="2514600" cy="2362200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0" y="990600"/>
            <a:ext cx="1541206" cy="144780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2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490</TotalTime>
  <Words>464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Civic</vt:lpstr>
      <vt:lpstr>Office Theme</vt:lpstr>
      <vt:lpstr>English Colonies </vt:lpstr>
      <vt:lpstr>Housekeeping </vt:lpstr>
      <vt:lpstr>Announcements </vt:lpstr>
      <vt:lpstr>This Week’s Standard </vt:lpstr>
      <vt:lpstr>Review </vt:lpstr>
      <vt:lpstr>Today </vt:lpstr>
      <vt:lpstr>Background </vt:lpstr>
      <vt:lpstr>Europe </vt:lpstr>
      <vt:lpstr>PowerPoint Presentation</vt:lpstr>
      <vt:lpstr>PowerPoint Presentation</vt:lpstr>
      <vt:lpstr>13 English Colonies </vt:lpstr>
      <vt:lpstr>Colonies </vt:lpstr>
      <vt:lpstr>BrainPop</vt:lpstr>
      <vt:lpstr>Recap </vt:lpstr>
      <vt:lpstr>Brain Break </vt:lpstr>
      <vt:lpstr>Projects </vt:lpstr>
      <vt:lpstr>Today </vt:lpstr>
      <vt:lpstr>Work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Colonies</dc:title>
  <dc:creator>Button, Brandon</dc:creator>
  <cp:lastModifiedBy>Button, Brandon</cp:lastModifiedBy>
  <cp:revision>8</cp:revision>
  <dcterms:created xsi:type="dcterms:W3CDTF">2015-02-09T12:28:25Z</dcterms:created>
  <dcterms:modified xsi:type="dcterms:W3CDTF">2015-02-09T22:19:15Z</dcterms:modified>
</cp:coreProperties>
</file>