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1"/>
  </p:notesMasterIdLst>
  <p:sldIdLst>
    <p:sldId id="256" r:id="rId3"/>
    <p:sldId id="257" r:id="rId4"/>
    <p:sldId id="258" r:id="rId5"/>
    <p:sldId id="276" r:id="rId6"/>
    <p:sldId id="277" r:id="rId7"/>
    <p:sldId id="275" r:id="rId8"/>
    <p:sldId id="261" r:id="rId9"/>
    <p:sldId id="264" r:id="rId10"/>
    <p:sldId id="265" r:id="rId11"/>
    <p:sldId id="268" r:id="rId12"/>
    <p:sldId id="278" r:id="rId13"/>
    <p:sldId id="279" r:id="rId14"/>
    <p:sldId id="280" r:id="rId15"/>
    <p:sldId id="269" r:id="rId16"/>
    <p:sldId id="274" r:id="rId17"/>
    <p:sldId id="270" r:id="rId18"/>
    <p:sldId id="281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5" autoAdjust="0"/>
    <p:restoredTop sz="94660"/>
  </p:normalViewPr>
  <p:slideViewPr>
    <p:cSldViewPr>
      <p:cViewPr varScale="1">
        <p:scale>
          <a:sx n="83" d="100"/>
          <a:sy n="83" d="100"/>
        </p:scale>
        <p:origin x="-15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35384-7B30-4457-A341-E571E337F474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6C6A2A-CF0F-4369-8712-B22A06AC1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69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C6A2A-CF0F-4369-8712-B22A06AC1E4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398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34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34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864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66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941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00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599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23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790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385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0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D0F3359-E0BD-4750-BFCB-5909D058B69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3359-E0BD-4750-BFCB-5909D058B69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D0F3359-E0BD-4750-BFCB-5909D058B69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D0F3359-E0BD-4750-BFCB-5909D058B69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F3359-E0BD-4750-BFCB-5909D058B697}" type="datetimeFigureOut">
              <a:rPr lang="en-US" smtClean="0"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52094-912A-4A85-9AA4-F2B6F5980C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54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www.gonoodle.com/dashboard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English%20Colonies%20Assignment%20Sheet.doc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 2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English Colonies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18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colonies were divided into three regions. </a:t>
            </a:r>
          </a:p>
          <a:p>
            <a:pPr lvl="1"/>
            <a:r>
              <a:rPr lang="en-US" dirty="0" smtClean="0"/>
              <a:t>New England </a:t>
            </a:r>
          </a:p>
          <a:p>
            <a:pPr lvl="1"/>
            <a:r>
              <a:rPr lang="en-US" dirty="0" smtClean="0"/>
              <a:t>Middle</a:t>
            </a:r>
          </a:p>
          <a:p>
            <a:pPr lvl="1"/>
            <a:r>
              <a:rPr lang="en-US" dirty="0" smtClean="0"/>
              <a:t>Southern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Here is some BASIC</a:t>
            </a:r>
            <a:br>
              <a:rPr lang="en-US" dirty="0" smtClean="0"/>
            </a:br>
            <a:r>
              <a:rPr lang="en-US" dirty="0" smtClean="0"/>
              <a:t>information about</a:t>
            </a:r>
            <a:br>
              <a:rPr lang="en-US" dirty="0" smtClean="0"/>
            </a:br>
            <a:r>
              <a:rPr lang="en-US" dirty="0" smtClean="0"/>
              <a:t>each region. (We’ll</a:t>
            </a:r>
            <a:br>
              <a:rPr lang="en-US" dirty="0" smtClean="0"/>
            </a:br>
            <a:r>
              <a:rPr lang="en-US" dirty="0" smtClean="0"/>
              <a:t>learn more later this</a:t>
            </a:r>
            <a:br>
              <a:rPr lang="en-US" dirty="0" smtClean="0"/>
            </a:br>
            <a:r>
              <a:rPr lang="en-US" dirty="0" smtClean="0"/>
              <a:t>week and next)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15" r="13534"/>
          <a:stretch/>
        </p:blipFill>
        <p:spPr bwMode="auto">
          <a:xfrm>
            <a:off x="4114800" y="2590800"/>
            <a:ext cx="3383280" cy="3639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674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England Colonies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Came to America for religious freedom.  </a:t>
            </a:r>
          </a:p>
          <a:p>
            <a:endParaRPr lang="en-US" dirty="0"/>
          </a:p>
          <a:p>
            <a:r>
              <a:rPr lang="en-US" dirty="0" smtClean="0"/>
              <a:t>Fisherman </a:t>
            </a:r>
          </a:p>
          <a:p>
            <a:endParaRPr lang="en-US" dirty="0"/>
          </a:p>
          <a:p>
            <a:r>
              <a:rPr lang="en-US" dirty="0" smtClean="0"/>
              <a:t>Merchants (someone who buys and sells things)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0"/>
            <a:ext cx="1764810" cy="130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369777"/>
            <a:ext cx="2276475" cy="1704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307589"/>
            <a:ext cx="2357437" cy="1743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537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Colonies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Diversity (lots of different kinds of peopl</a:t>
            </a:r>
            <a:r>
              <a:rPr lang="en-US" dirty="0" smtClean="0"/>
              <a:t>e)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Farming</a:t>
            </a:r>
          </a:p>
          <a:p>
            <a:endParaRPr lang="en-US" dirty="0"/>
          </a:p>
          <a:p>
            <a:r>
              <a:rPr lang="en-US" dirty="0" smtClean="0"/>
              <a:t>Factories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648200"/>
            <a:ext cx="234622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624552"/>
            <a:ext cx="2514600" cy="1876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766376"/>
            <a:ext cx="2057400" cy="1516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609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Southern Colonies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Plantations </a:t>
            </a:r>
          </a:p>
          <a:p>
            <a:endParaRPr lang="en-US" dirty="0"/>
          </a:p>
          <a:p>
            <a:r>
              <a:rPr lang="en-US" dirty="0" smtClean="0"/>
              <a:t>Slaves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324384"/>
            <a:ext cx="2676871" cy="1975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191000"/>
            <a:ext cx="2819400" cy="2109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875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Break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www.gonoodle.com/dashboard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447918"/>
            <a:ext cx="4500562" cy="350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669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2">
            <a:normAutofit/>
          </a:bodyPr>
          <a:lstStyle/>
          <a:p>
            <a:r>
              <a:rPr lang="en-US" dirty="0" smtClean="0"/>
              <a:t>Letter ABC </a:t>
            </a:r>
          </a:p>
          <a:p>
            <a:pPr lvl="1"/>
            <a:r>
              <a:rPr lang="en-US" dirty="0" smtClean="0"/>
              <a:t>A = New England </a:t>
            </a:r>
          </a:p>
          <a:p>
            <a:pPr lvl="1"/>
            <a:r>
              <a:rPr lang="en-US" dirty="0" smtClean="0"/>
              <a:t>B = Middle </a:t>
            </a:r>
          </a:p>
          <a:p>
            <a:pPr lvl="1"/>
            <a:r>
              <a:rPr lang="en-US" dirty="0" smtClean="0"/>
              <a:t>C = Southern</a:t>
            </a:r>
          </a:p>
          <a:p>
            <a:endParaRPr lang="en-US" dirty="0"/>
          </a:p>
          <a:p>
            <a:r>
              <a:rPr lang="en-US" dirty="0" smtClean="0"/>
              <a:t>Letter DEF</a:t>
            </a:r>
          </a:p>
          <a:p>
            <a:pPr lvl="1"/>
            <a:r>
              <a:rPr lang="en-US" dirty="0" smtClean="0"/>
              <a:t>D </a:t>
            </a:r>
            <a:r>
              <a:rPr lang="en-US" dirty="0"/>
              <a:t>= New England </a:t>
            </a:r>
          </a:p>
          <a:p>
            <a:pPr lvl="1"/>
            <a:r>
              <a:rPr lang="en-US" dirty="0" smtClean="0"/>
              <a:t>E </a:t>
            </a:r>
            <a:r>
              <a:rPr lang="en-US" dirty="0"/>
              <a:t>= Middle 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Southern</a:t>
            </a:r>
          </a:p>
          <a:p>
            <a:pPr lvl="1"/>
            <a:endParaRPr lang="en-US" dirty="0"/>
          </a:p>
          <a:p>
            <a:r>
              <a:rPr lang="en-US" dirty="0" smtClean="0"/>
              <a:t>Say one thing that is </a:t>
            </a:r>
            <a:r>
              <a:rPr lang="en-US" b="1" dirty="0" smtClean="0"/>
              <a:t>unique</a:t>
            </a:r>
            <a:r>
              <a:rPr lang="en-US" dirty="0" smtClean="0"/>
              <a:t> about your region. </a:t>
            </a:r>
            <a:r>
              <a:rPr lang="en-US" sz="1800" dirty="0" smtClean="0"/>
              <a:t>(something that makes yours different from the other two)</a:t>
            </a:r>
          </a:p>
          <a:p>
            <a:endParaRPr lang="en-US" sz="1800" dirty="0"/>
          </a:p>
          <a:p>
            <a:r>
              <a:rPr lang="en-US" dirty="0" smtClean="0"/>
              <a:t>A and D start.  One at a time.  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297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English Colonies Assignment Sheet.docx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93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You’ll learn the basic differences between the three regions of colonies. </a:t>
            </a:r>
          </a:p>
          <a:p>
            <a:r>
              <a:rPr lang="en-US" dirty="0" smtClean="0"/>
              <a:t>You’ll take some notes </a:t>
            </a:r>
          </a:p>
          <a:p>
            <a:endParaRPr lang="en-US" dirty="0" smtClean="0"/>
          </a:p>
          <a:p>
            <a:r>
              <a:rPr lang="en-US" dirty="0" smtClean="0"/>
              <a:t>Objectives </a:t>
            </a:r>
          </a:p>
          <a:p>
            <a:pPr lvl="1"/>
            <a:r>
              <a:rPr lang="en-US" dirty="0" smtClean="0"/>
              <a:t>The learner will compare and contrast the three regions of the 13 colonies. </a:t>
            </a:r>
          </a:p>
          <a:p>
            <a:pPr lvl="1"/>
            <a:r>
              <a:rPr lang="en-US" dirty="0" smtClean="0"/>
              <a:t>I’ll take some notes on the colonies and work in a group of three to compare the New England, Middle, and Southern colonies. </a:t>
            </a:r>
          </a:p>
        </p:txBody>
      </p:sp>
    </p:spTree>
    <p:extLst>
      <p:ext uri="{BB962C8B-B14F-4D97-AF65-F5344CB8AC3E}">
        <p14:creationId xmlns:p14="http://schemas.microsoft.com/office/powerpoint/2010/main" val="71905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Work Time</a:t>
            </a:r>
            <a:endParaRPr lang="en-US" sz="7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46462"/>
            <a:ext cx="2134173" cy="2011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187785"/>
            <a:ext cx="1267306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666" y="4550160"/>
            <a:ext cx="1809990" cy="1715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741835"/>
            <a:ext cx="2533650" cy="1520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218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Housekeeping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All grades are as up-to-date as I can make them.</a:t>
            </a:r>
          </a:p>
          <a:p>
            <a:pPr lvl="1"/>
            <a:r>
              <a:rPr lang="en-US" dirty="0" smtClean="0"/>
              <a:t>ATS Tests (that were finished) and projects  </a:t>
            </a:r>
          </a:p>
          <a:p>
            <a:endParaRPr lang="en-US" dirty="0"/>
          </a:p>
          <a:p>
            <a:r>
              <a:rPr lang="en-US" dirty="0" smtClean="0"/>
              <a:t>Great job with the Good Grade Challenge!!!!</a:t>
            </a:r>
          </a:p>
          <a:p>
            <a:pPr lvl="1"/>
            <a:r>
              <a:rPr lang="en-US" dirty="0" smtClean="0"/>
              <a:t>Keep it up!!!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12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Conferences Today – Thursday</a:t>
            </a:r>
          </a:p>
          <a:p>
            <a:endParaRPr lang="en-US" dirty="0"/>
          </a:p>
          <a:p>
            <a:r>
              <a:rPr lang="en-US" dirty="0" smtClean="0"/>
              <a:t>See your homeroom teacher if you don’t know when your conference is.  </a:t>
            </a:r>
          </a:p>
          <a:p>
            <a:endParaRPr lang="en-US" dirty="0"/>
          </a:p>
          <a:p>
            <a:r>
              <a:rPr lang="en-US" dirty="0" smtClean="0"/>
              <a:t>Mr. Button is at a meeting Thursday morning </a:t>
            </a:r>
          </a:p>
          <a:p>
            <a:endParaRPr lang="en-US" dirty="0"/>
          </a:p>
          <a:p>
            <a:r>
              <a:rPr lang="en-US" dirty="0" smtClean="0"/>
              <a:t>No school next Monday </a:t>
            </a:r>
            <a:r>
              <a:rPr lang="en-US" dirty="0" smtClean="0">
                <a:sym typeface="Wingdings" panose="05000000000000000000" pitchFamily="2" charset="2"/>
              </a:rPr>
              <a:t>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18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to this Unit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51155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 thought we were going to finish this unit by Friday. </a:t>
            </a:r>
          </a:p>
          <a:p>
            <a:endParaRPr lang="en-US" dirty="0"/>
          </a:p>
          <a:p>
            <a:r>
              <a:rPr lang="en-US" dirty="0" smtClean="0"/>
              <a:t>I changed my mind.  </a:t>
            </a:r>
          </a:p>
          <a:p>
            <a:endParaRPr lang="en-US" dirty="0"/>
          </a:p>
          <a:p>
            <a:r>
              <a:rPr lang="en-US" dirty="0" smtClean="0"/>
              <a:t>We will now spend 2 weeks on it, so we can learn more about these first 13 colonies and so you can have more time on your projects.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935695"/>
              </p:ext>
            </p:extLst>
          </p:nvPr>
        </p:nvGraphicFramePr>
        <p:xfrm>
          <a:off x="228600" y="4038601"/>
          <a:ext cx="8610600" cy="1980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120"/>
                <a:gridCol w="1722120"/>
                <a:gridCol w="1722120"/>
                <a:gridCol w="1722120"/>
                <a:gridCol w="1722120"/>
              </a:tblGrid>
              <a:tr h="457199">
                <a:tc>
                  <a:txBody>
                    <a:bodyPr/>
                    <a:lstStyle/>
                    <a:p>
                      <a:r>
                        <a:rPr lang="en-US" dirty="0" smtClean="0"/>
                        <a:t>Monday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Friday</a:t>
                      </a:r>
                      <a:endParaRPr lang="en-US" dirty="0"/>
                    </a:p>
                  </a:txBody>
                  <a:tcPr/>
                </a:tc>
              </a:tr>
              <a:tr h="761425">
                <a:tc>
                  <a:txBody>
                    <a:bodyPr/>
                    <a:lstStyle/>
                    <a:p>
                      <a:r>
                        <a:rPr lang="en-US" dirty="0" smtClean="0"/>
                        <a:t>Introduction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Big Picture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England Colonies </a:t>
                      </a:r>
                      <a:r>
                        <a:rPr lang="en-US" sz="1400" dirty="0" smtClean="0"/>
                        <a:t>(short)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New England Colonies (sub)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Middle Colonies</a:t>
                      </a:r>
                      <a:endParaRPr lang="en-US" dirty="0"/>
                    </a:p>
                  </a:txBody>
                  <a:tcPr/>
                </a:tc>
              </a:tr>
              <a:tr h="761425">
                <a:tc>
                  <a:txBody>
                    <a:bodyPr/>
                    <a:lstStyle/>
                    <a:p>
                      <a:r>
                        <a:rPr lang="en-US" dirty="0" smtClean="0"/>
                        <a:t>No School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Middle Colonies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Southern Colonies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Southern</a:t>
                      </a:r>
                      <a:r>
                        <a:rPr lang="en-US" baseline="0" dirty="0" smtClean="0"/>
                        <a:t> Colonies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284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Your projects won’t be due until Tuesday, February 24</a:t>
            </a:r>
            <a:r>
              <a:rPr lang="en-US" baseline="30000" dirty="0" smtClean="0"/>
              <a:t>th</a:t>
            </a:r>
            <a:r>
              <a:rPr lang="en-US" dirty="0" smtClean="0"/>
              <a:t> (I’ll be gone that Monday) </a:t>
            </a:r>
          </a:p>
          <a:p>
            <a:endParaRPr lang="en-US" dirty="0"/>
          </a:p>
          <a:p>
            <a:r>
              <a:rPr lang="en-US" dirty="0" smtClean="0"/>
              <a:t>Your assignment is to complete 13 project points. </a:t>
            </a:r>
          </a:p>
          <a:p>
            <a:endParaRPr lang="en-US" dirty="0"/>
          </a:p>
          <a:p>
            <a:r>
              <a:rPr lang="en-US" dirty="0" smtClean="0"/>
              <a:t>This gives you a good amount of time to do your BEST WORK.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76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Yesterday, we got an introduction and basic info about the 13 colonies.  </a:t>
            </a:r>
          </a:p>
          <a:p>
            <a:endParaRPr lang="en-US" dirty="0"/>
          </a:p>
          <a:p>
            <a:r>
              <a:rPr lang="en-US" dirty="0" smtClean="0"/>
              <a:t>Mix, Pair, Share </a:t>
            </a:r>
          </a:p>
          <a:p>
            <a:pPr lvl="1"/>
            <a:r>
              <a:rPr lang="en-US" dirty="0" smtClean="0"/>
              <a:t>Which country (and continent) did most of the people from the 13 colonies come from?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What is a colony? 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What are the three regions of colonies?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96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You’ll learn the basic differences between the three regions of colonies. </a:t>
            </a:r>
          </a:p>
          <a:p>
            <a:r>
              <a:rPr lang="en-US" dirty="0" smtClean="0"/>
              <a:t>You’ll take some notes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Objectives </a:t>
            </a:r>
          </a:p>
          <a:p>
            <a:pPr lvl="1"/>
            <a:r>
              <a:rPr lang="en-US" dirty="0" smtClean="0"/>
              <a:t>The learner will compare and contrast the three regions of the 13 colonies. </a:t>
            </a:r>
          </a:p>
          <a:p>
            <a:pPr lvl="1"/>
            <a:r>
              <a:rPr lang="en-US" dirty="0" smtClean="0"/>
              <a:t>I’ll take some notes on the colonies and work in a group of three to compare the New England, Middle, and Southern colonies. </a:t>
            </a:r>
          </a:p>
        </p:txBody>
      </p:sp>
    </p:spTree>
    <p:extLst>
      <p:ext uri="{BB962C8B-B14F-4D97-AF65-F5344CB8AC3E}">
        <p14:creationId xmlns:p14="http://schemas.microsoft.com/office/powerpoint/2010/main" val="54794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of the World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Let’s not forget where these things are happening.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84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199"/>
            <a:ext cx="8958244" cy="5116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val 3"/>
          <p:cNvSpPr/>
          <p:nvPr/>
        </p:nvSpPr>
        <p:spPr>
          <a:xfrm>
            <a:off x="838200" y="1066800"/>
            <a:ext cx="2514600" cy="2362200"/>
          </a:xfrm>
          <a:prstGeom prst="ellipse">
            <a:avLst/>
          </a:prstGeom>
          <a:noFill/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10000" y="990600"/>
            <a:ext cx="1541206" cy="1447800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32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953</TotalTime>
  <Words>483</Words>
  <Application>Microsoft Office PowerPoint</Application>
  <PresentationFormat>On-screen Show (4:3)</PresentationFormat>
  <Paragraphs>112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Civic</vt:lpstr>
      <vt:lpstr>Office Theme</vt:lpstr>
      <vt:lpstr>English Colonies </vt:lpstr>
      <vt:lpstr>Housekeeping </vt:lpstr>
      <vt:lpstr>Announcements </vt:lpstr>
      <vt:lpstr>Change to this Unit </vt:lpstr>
      <vt:lpstr>So…</vt:lpstr>
      <vt:lpstr>Review </vt:lpstr>
      <vt:lpstr>Today </vt:lpstr>
      <vt:lpstr>Map of the World </vt:lpstr>
      <vt:lpstr>PowerPoint Presentation</vt:lpstr>
      <vt:lpstr>Notes </vt:lpstr>
      <vt:lpstr>New England Colonies </vt:lpstr>
      <vt:lpstr>Middle Colonies </vt:lpstr>
      <vt:lpstr>Southern Colonies </vt:lpstr>
      <vt:lpstr>Brain Break </vt:lpstr>
      <vt:lpstr>Recap </vt:lpstr>
      <vt:lpstr>Projects </vt:lpstr>
      <vt:lpstr>Today </vt:lpstr>
      <vt:lpstr>Work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Colonies</dc:title>
  <dc:creator>Button, Brandon</dc:creator>
  <cp:lastModifiedBy>Button, Brandon</cp:lastModifiedBy>
  <cp:revision>15</cp:revision>
  <dcterms:created xsi:type="dcterms:W3CDTF">2015-02-09T12:28:25Z</dcterms:created>
  <dcterms:modified xsi:type="dcterms:W3CDTF">2015-02-10T21:33:10Z</dcterms:modified>
</cp:coreProperties>
</file>