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8"/>
  </p:notesMasterIdLst>
  <p:sldIdLst>
    <p:sldId id="256" r:id="rId4"/>
    <p:sldId id="257" r:id="rId5"/>
    <p:sldId id="258" r:id="rId6"/>
    <p:sldId id="276" r:id="rId7"/>
    <p:sldId id="275" r:id="rId8"/>
    <p:sldId id="261" r:id="rId9"/>
    <p:sldId id="268" r:id="rId10"/>
    <p:sldId id="282" r:id="rId11"/>
    <p:sldId id="283" r:id="rId12"/>
    <p:sldId id="269" r:id="rId13"/>
    <p:sldId id="274" r:id="rId14"/>
    <p:sldId id="285" r:id="rId15"/>
    <p:sldId id="272" r:id="rId16"/>
    <p:sldId id="28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555" autoAdjust="0"/>
    <p:restoredTop sz="94660"/>
  </p:normalViewPr>
  <p:slideViewPr>
    <p:cSldViewPr>
      <p:cViewPr varScale="1">
        <p:scale>
          <a:sx n="83" d="100"/>
          <a:sy n="83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35384-7B30-4457-A341-E571E337F474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6C6A2A-CF0F-4369-8712-B22A06AC1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69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34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34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86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66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941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00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599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23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790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385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018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C52094-912A-4A85-9AA4-F2B6F5980CAB}" type="slidenum">
              <a:rPr lang="en-US" smtClean="0">
                <a:solidFill>
                  <a:srgbClr val="9C00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C007F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8511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1C52094-912A-4A85-9AA4-F2B6F5980CAB}" type="slidenum">
              <a:rPr lang="en-US" smtClean="0">
                <a:solidFill>
                  <a:srgbClr val="9C00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C007F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481545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C52094-912A-4A85-9AA4-F2B6F5980CAB}" type="slidenum">
              <a:rPr lang="en-US" smtClean="0">
                <a:solidFill>
                  <a:srgbClr val="9C00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C007F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721596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D0F3359-E0BD-4750-BFCB-5909D058B697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94-912A-4A85-9AA4-F2B6F5980CAB}" type="slidenum">
              <a:rPr lang="en-US" smtClean="0">
                <a:solidFill>
                  <a:srgbClr val="9C00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C007F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977599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1C52094-912A-4A85-9AA4-F2B6F5980CAB}" type="slidenum">
              <a:rPr lang="en-US" smtClean="0">
                <a:solidFill>
                  <a:srgbClr val="9C00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C007F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904481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1C52094-912A-4A85-9AA4-F2B6F5980CAB}" type="slidenum">
              <a:rPr lang="en-US" smtClean="0">
                <a:solidFill>
                  <a:srgbClr val="9C00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C007F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4999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C52094-912A-4A85-9AA4-F2B6F5980C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51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C52094-912A-4A85-9AA4-F2B6F5980CAB}" type="slidenum">
              <a:rPr lang="en-US" smtClean="0">
                <a:solidFill>
                  <a:srgbClr val="9C00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C007F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479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1C52094-912A-4A85-9AA4-F2B6F5980CAB}" type="slidenum">
              <a:rPr lang="en-US" smtClean="0">
                <a:solidFill>
                  <a:srgbClr val="9C00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C007F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D0F3359-E0BD-4750-BFCB-5909D058B697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824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94-912A-4A85-9AA4-F2B6F5980CAB}" type="slidenum">
              <a:rPr lang="en-US" smtClean="0">
                <a:solidFill>
                  <a:srgbClr val="9C00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C007F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3084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1C52094-912A-4A85-9AA4-F2B6F5980CAB}" type="slidenum">
              <a:rPr lang="en-US" smtClean="0">
                <a:solidFill>
                  <a:srgbClr val="9C00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C007F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720895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D0F3359-E0BD-4750-BFCB-5909D058B697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D0F3359-E0BD-4750-BFCB-5909D058B697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D0F3359-E0BD-4750-BFCB-5909D058B697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F3359-E0BD-4750-BFCB-5909D058B697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54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D0F3359-E0BD-4750-BFCB-5909D058B697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C52094-912A-4A85-9AA4-F2B6F5980CAB}" type="slidenum">
              <a:rPr lang="en-US" smtClean="0">
                <a:solidFill>
                  <a:srgbClr val="9C00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C007F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4013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gonoodle.com/dashboard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e.kahoot.it/#user/d0ce1c22-b928-4362-8559-c789b8c2b4fe/kahoots/create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</a:t>
            </a:r>
            <a:r>
              <a:rPr lang="en-US" dirty="0" smtClean="0"/>
              <a:t>3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 Colonies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18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Break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www.gonoodle.com/dashboard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447918"/>
            <a:ext cx="4500562" cy="350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669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1">
            <a:normAutofit/>
          </a:bodyPr>
          <a:lstStyle/>
          <a:p>
            <a:r>
              <a:rPr lang="en-US" dirty="0" smtClean="0"/>
              <a:t>The point of today’s lesson was so you understand that people left their past homes to form new colonies.</a:t>
            </a:r>
          </a:p>
          <a:p>
            <a:endParaRPr lang="en-US" dirty="0"/>
          </a:p>
          <a:p>
            <a:r>
              <a:rPr lang="en-US" dirty="0" smtClean="0"/>
              <a:t>With your SPARK Partner </a:t>
            </a:r>
          </a:p>
          <a:p>
            <a:pPr lvl="1"/>
            <a:r>
              <a:rPr lang="en-US" dirty="0" smtClean="0"/>
              <a:t>Take a notecard </a:t>
            </a:r>
          </a:p>
          <a:p>
            <a:pPr lvl="1"/>
            <a:r>
              <a:rPr lang="en-US" dirty="0" smtClean="0"/>
              <a:t>Use the sentence below and fill in the blanks with examples from today…</a:t>
            </a:r>
          </a:p>
          <a:p>
            <a:pPr lvl="1"/>
            <a:r>
              <a:rPr lang="en-US" dirty="0" smtClean="0"/>
              <a:t>Be ready to show me your notecard, and your notes from class today as you go do project work time.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297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SPARK Partner Activity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Copy the sentence and fill in the blank </a:t>
            </a:r>
            <a:r>
              <a:rPr lang="en-US" b="1" u="sng" dirty="0" smtClean="0"/>
              <a:t>three times.  </a:t>
            </a:r>
            <a:endParaRPr lang="en-US" b="1" u="sng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____ left ______ because ______ to form _____.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u="sng" dirty="0" smtClean="0"/>
              <a:t>Mr. Button </a:t>
            </a:r>
            <a:r>
              <a:rPr lang="en-US" dirty="0" smtClean="0"/>
              <a:t>left </a:t>
            </a:r>
            <a:r>
              <a:rPr lang="en-US" u="sng" dirty="0" smtClean="0"/>
              <a:t>IJ Holton </a:t>
            </a:r>
            <a:r>
              <a:rPr lang="en-US" dirty="0" smtClean="0"/>
              <a:t>because </a:t>
            </a:r>
            <a:r>
              <a:rPr lang="en-US" u="sng" dirty="0" smtClean="0"/>
              <a:t>he hated kids </a:t>
            </a:r>
            <a:r>
              <a:rPr lang="en-US" dirty="0" smtClean="0"/>
              <a:t>to form </a:t>
            </a:r>
            <a:r>
              <a:rPr lang="en-US" u="sng" dirty="0" smtClean="0"/>
              <a:t>the state of </a:t>
            </a:r>
            <a:r>
              <a:rPr lang="en-US" u="sng" dirty="0" err="1" smtClean="0"/>
              <a:t>Buttonston</a:t>
            </a:r>
            <a:r>
              <a:rPr lang="en-US" u="sng" dirty="0" smtClean="0"/>
              <a:t>. 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53227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Work Time</a:t>
            </a:r>
            <a:endParaRPr lang="en-US" sz="7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46462"/>
            <a:ext cx="2134173" cy="2011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187785"/>
            <a:ext cx="1267306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666" y="4550160"/>
            <a:ext cx="1809990" cy="1715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741835"/>
            <a:ext cx="2533650" cy="1520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218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6632448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You’ll learn some more information about the NEW ENGLAND COLONIES.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Objectives </a:t>
            </a:r>
          </a:p>
          <a:p>
            <a:pPr lvl="1"/>
            <a:r>
              <a:rPr lang="en-US" dirty="0" smtClean="0"/>
              <a:t>The learner will understand that new colonies were often created because people were kicked out or LEFT their former place.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I’ll take some notes on the </a:t>
            </a:r>
            <a:r>
              <a:rPr lang="en-US" dirty="0" smtClean="0"/>
              <a:t>New England Colonies. I’ll summarize the cause and effects of the Puritans and the Massachusetts Bay Colony.  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010400" y="1600200"/>
            <a:ext cx="1752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Vocabulary: 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prstClr val="black"/>
                </a:solidFill>
              </a:rPr>
              <a:t>Puritans 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prstClr val="black"/>
                </a:solidFill>
              </a:rPr>
              <a:t>MBC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prstClr val="black"/>
                </a:solidFill>
              </a:rPr>
              <a:t>Model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prstClr val="black"/>
                </a:solidFill>
              </a:rPr>
              <a:t>Settlers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prstClr val="black"/>
                </a:solidFill>
              </a:rPr>
              <a:t>Rhode Island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prstClr val="black"/>
                </a:solidFill>
              </a:rPr>
              <a:t>Connecticut</a:t>
            </a:r>
          </a:p>
          <a:p>
            <a:pPr marL="285750" indent="-285750">
              <a:buFontTx/>
              <a:buChar char="-"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49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Housekeeping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Grades are as up-to-date as I can make them.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Great job with the Good Grade Challenge!!!!</a:t>
            </a:r>
          </a:p>
          <a:p>
            <a:pPr lvl="1"/>
            <a:r>
              <a:rPr lang="en-US" dirty="0" smtClean="0"/>
              <a:t>Keep it up!!!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12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Conferences </a:t>
            </a:r>
            <a:r>
              <a:rPr lang="en-US" dirty="0" smtClean="0"/>
              <a:t>Tuesday-Thursday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Mr</a:t>
            </a:r>
            <a:r>
              <a:rPr lang="en-US" dirty="0" smtClean="0"/>
              <a:t>. Button is at a meeting Thursday morning </a:t>
            </a:r>
          </a:p>
          <a:p>
            <a:endParaRPr lang="en-US" dirty="0"/>
          </a:p>
          <a:p>
            <a:r>
              <a:rPr lang="en-US" dirty="0" smtClean="0"/>
              <a:t>No school next Monday </a:t>
            </a:r>
            <a:r>
              <a:rPr lang="en-US" dirty="0" smtClean="0">
                <a:sym typeface="Wingdings" panose="05000000000000000000" pitchFamily="2" charset="2"/>
              </a:rPr>
              <a:t>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18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Road Map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937323"/>
              </p:ext>
            </p:extLst>
          </p:nvPr>
        </p:nvGraphicFramePr>
        <p:xfrm>
          <a:off x="304800" y="1645919"/>
          <a:ext cx="8610600" cy="4091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120"/>
                <a:gridCol w="1722120"/>
                <a:gridCol w="1722120"/>
                <a:gridCol w="1722120"/>
                <a:gridCol w="1722120"/>
              </a:tblGrid>
              <a:tr h="571583">
                <a:tc>
                  <a:txBody>
                    <a:bodyPr/>
                    <a:lstStyle/>
                    <a:p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/>
                </a:tc>
              </a:tr>
              <a:tr h="1165833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Introduction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Big </a:t>
                      </a:r>
                      <a:r>
                        <a:rPr lang="en-US" dirty="0" smtClean="0"/>
                        <a:t>Picture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New </a:t>
                      </a:r>
                      <a:r>
                        <a:rPr lang="en-US" dirty="0" smtClean="0"/>
                        <a:t>England Colonies </a:t>
                      </a:r>
                      <a:r>
                        <a:rPr lang="en-US" sz="1400" dirty="0" smtClean="0"/>
                        <a:t>(short)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12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New </a:t>
                      </a:r>
                      <a:r>
                        <a:rPr lang="en-US" dirty="0" smtClean="0"/>
                        <a:t>England Colonies (sub)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</a:p>
                    <a:p>
                      <a:r>
                        <a:rPr lang="en-US" dirty="0" smtClean="0"/>
                        <a:t>Middle Colonies</a:t>
                      </a:r>
                      <a:endParaRPr lang="en-US" dirty="0"/>
                    </a:p>
                  </a:txBody>
                  <a:tcPr/>
                </a:tc>
              </a:tr>
              <a:tr h="1165833"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No </a:t>
                      </a:r>
                      <a:r>
                        <a:rPr lang="en-US" dirty="0" smtClean="0"/>
                        <a:t>School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Middle </a:t>
                      </a:r>
                      <a:r>
                        <a:rPr lang="en-US" dirty="0" smtClean="0"/>
                        <a:t>Colonies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Southern </a:t>
                      </a:r>
                      <a:r>
                        <a:rPr lang="en-US" dirty="0" smtClean="0"/>
                        <a:t>Colonies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Southern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Colonies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Test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1165833"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Mr. Button</a:t>
                      </a:r>
                      <a:r>
                        <a:rPr lang="en-US" baseline="0" dirty="0" smtClean="0"/>
                        <a:t> gone in the morning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13</a:t>
                      </a:r>
                      <a:r>
                        <a:rPr lang="en-US" baseline="0" dirty="0" smtClean="0"/>
                        <a:t> project points are due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284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Yesterday, we </a:t>
            </a:r>
            <a:r>
              <a:rPr lang="en-US" dirty="0" smtClean="0"/>
              <a:t>learned a COUPLE of things about each colony region.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We’ll do a Kahoot. </a:t>
            </a:r>
            <a:endParaRPr lang="en-US" dirty="0" smtClean="0"/>
          </a:p>
          <a:p>
            <a:pPr lvl="1"/>
            <a:r>
              <a:rPr lang="en-US" dirty="0" smtClean="0"/>
              <a:t>Log on to Kahoot. 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While you’re waiting, take out your notes.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You may review your notes alone, or quiz your STEAM partner.  (if you weren’t here yesterday, copy the notes from your steam partner)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>
                <a:hlinkClick r:id="rId2"/>
              </a:rPr>
              <a:t>https://create.kahoot.it/#</a:t>
            </a:r>
            <a:r>
              <a:rPr lang="en-US" dirty="0" smtClean="0">
                <a:hlinkClick r:id="rId2"/>
              </a:rPr>
              <a:t>user/d0ce1c22-b928-4362-8559-c789b8c2b4fe/kahoots/created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96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6632448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You’ll learn some more information about the NEW ENGLAND COLONIES.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Objectives </a:t>
            </a:r>
          </a:p>
          <a:p>
            <a:pPr lvl="1"/>
            <a:r>
              <a:rPr lang="en-US" dirty="0" smtClean="0"/>
              <a:t>The learner will understand that new colonies were often created because people were kicked out or LEFT their former place.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I’ll take some notes on the </a:t>
            </a:r>
            <a:r>
              <a:rPr lang="en-US" dirty="0" smtClean="0"/>
              <a:t>New England Colonies. I’ll summarize the cause and effects of the Puritans and the Massachusetts Bay Colony.  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010400" y="1600200"/>
            <a:ext cx="1752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Vocabulary: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Puritans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MBC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Model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Settlers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Rhode Island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Connecticut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94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of the 13 Colonies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15" r="13534"/>
          <a:stretch/>
        </p:blipFill>
        <p:spPr bwMode="auto">
          <a:xfrm>
            <a:off x="2553056" y="1752599"/>
            <a:ext cx="4037888" cy="4343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674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81635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The Massachusetts Bay Colony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Puritans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(strict religion) </a:t>
            </a:r>
            <a:r>
              <a:rPr lang="en-US" dirty="0" smtClean="0"/>
              <a:t>came from England and built a colony.  They called it MBC. 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The puritans wanted their colony to be a </a:t>
            </a:r>
            <a:r>
              <a:rPr lang="en-US" b="1" dirty="0" smtClean="0">
                <a:solidFill>
                  <a:srgbClr val="FF0000"/>
                </a:solidFill>
              </a:rPr>
              <a:t>model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for other English </a:t>
            </a:r>
            <a:r>
              <a:rPr lang="en-US" b="1" dirty="0" smtClean="0">
                <a:solidFill>
                  <a:srgbClr val="FF0000"/>
                </a:solidFill>
              </a:rPr>
              <a:t>settlers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495800"/>
            <a:ext cx="3200400" cy="226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343400"/>
            <a:ext cx="3545783" cy="2213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22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Roger Williams and Anne Hutchinson were kicked out of MBC for disagreeing with the Puritans and formed </a:t>
            </a:r>
            <a:r>
              <a:rPr lang="en-US" b="1" dirty="0" smtClean="0">
                <a:solidFill>
                  <a:srgbClr val="FF0000"/>
                </a:solidFill>
              </a:rPr>
              <a:t>Rhode Island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Others left to form </a:t>
            </a:r>
            <a:r>
              <a:rPr lang="en-US" b="1" dirty="0" smtClean="0">
                <a:solidFill>
                  <a:srgbClr val="FF0000"/>
                </a:solidFill>
              </a:rPr>
              <a:t>Connecticut</a:t>
            </a:r>
            <a:r>
              <a:rPr lang="en-US" dirty="0" smtClean="0"/>
              <a:t> for better farmland.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232909"/>
            <a:ext cx="19812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685346"/>
            <a:ext cx="125730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128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ivic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990</TotalTime>
  <Words>344</Words>
  <Application>Microsoft Office PowerPoint</Application>
  <PresentationFormat>On-screen Show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Civic</vt:lpstr>
      <vt:lpstr>Office Theme</vt:lpstr>
      <vt:lpstr>1_Civic</vt:lpstr>
      <vt:lpstr>English Colonies </vt:lpstr>
      <vt:lpstr>Housekeeping </vt:lpstr>
      <vt:lpstr>Announcements </vt:lpstr>
      <vt:lpstr>Unit Road Map </vt:lpstr>
      <vt:lpstr>Review </vt:lpstr>
      <vt:lpstr>Today </vt:lpstr>
      <vt:lpstr>Map of the 13 Colonies </vt:lpstr>
      <vt:lpstr>Notes </vt:lpstr>
      <vt:lpstr>Notes </vt:lpstr>
      <vt:lpstr>Brain Break </vt:lpstr>
      <vt:lpstr>Recap </vt:lpstr>
      <vt:lpstr>SPARK Partner Activity </vt:lpstr>
      <vt:lpstr>Work Time</vt:lpstr>
      <vt:lpstr>Today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Colonies</dc:title>
  <dc:creator>Button, Brandon</dc:creator>
  <cp:lastModifiedBy>Button, Brandon</cp:lastModifiedBy>
  <cp:revision>21</cp:revision>
  <dcterms:created xsi:type="dcterms:W3CDTF">2015-02-09T12:28:25Z</dcterms:created>
  <dcterms:modified xsi:type="dcterms:W3CDTF">2015-02-11T13:04:26Z</dcterms:modified>
</cp:coreProperties>
</file>