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8" r:id="rId8"/>
    <p:sldId id="262" r:id="rId9"/>
    <p:sldId id="265" r:id="rId10"/>
    <p:sldId id="268" r:id="rId11"/>
    <p:sldId id="279" r:id="rId12"/>
    <p:sldId id="269" r:id="rId13"/>
    <p:sldId id="276" r:id="rId14"/>
    <p:sldId id="266" r:id="rId15"/>
    <p:sldId id="280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A2E2D8-C334-48D4-BAA1-AC9245DFD476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187445-50BB-4861-8715-4F6087DF44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gonoodle.com/dashboar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Geography of the 13 Colonies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Day 2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914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Notes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951044"/>
              </p:ext>
            </p:extLst>
          </p:nvPr>
        </p:nvGraphicFramePr>
        <p:xfrm>
          <a:off x="228600" y="838200"/>
          <a:ext cx="8458200" cy="3794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200"/>
                <a:gridCol w="4953000"/>
              </a:tblGrid>
              <a:tr h="533400">
                <a:tc>
                  <a:txBody>
                    <a:bodyPr/>
                    <a:lstStyle/>
                    <a:p>
                      <a:pPr marL="1143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Characteristic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 on the Colonies </a:t>
                      </a:r>
                      <a:endParaRPr lang="en-US" dirty="0"/>
                    </a:p>
                  </a:txBody>
                  <a:tcPr anchor="ctr"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Climates </a:t>
                      </a:r>
                    </a:p>
                    <a:p>
                      <a:endParaRPr lang="en-US" baseline="0" dirty="0" smtClean="0"/>
                    </a:p>
                    <a:p>
                      <a:pPr lvl="0"/>
                      <a:r>
                        <a:rPr lang="en-US" baseline="0" dirty="0" smtClean="0"/>
                        <a:t>New England: Cold Winters, Hot summers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South:  Warm and Humid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Climates GREATLY affected the colonies.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The people of the northern colonies had to find ways besides farming to make money (since they couldn’t farm all year long)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The northern colonies also had to learn how to store and save food during the winter. 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The southern colonies COULD farm all year long, so they relied mostly on </a:t>
                      </a:r>
                      <a:r>
                        <a:rPr lang="en-US" sz="1600" b="1" baseline="0" dirty="0" smtClean="0"/>
                        <a:t>agriculture</a:t>
                      </a:r>
                      <a:r>
                        <a:rPr lang="en-US" sz="1600" baseline="0" dirty="0" smtClean="0"/>
                        <a:t> as their source of income.  This is also why they created plantations. 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58715"/>
            <a:ext cx="2598248" cy="172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58715"/>
            <a:ext cx="2514600" cy="159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5022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3" y="990600"/>
            <a:ext cx="744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1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Notes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603125"/>
              </p:ext>
            </p:extLst>
          </p:nvPr>
        </p:nvGraphicFramePr>
        <p:xfrm>
          <a:off x="228600" y="838200"/>
          <a:ext cx="8458200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19400"/>
                <a:gridCol w="5638800"/>
              </a:tblGrid>
              <a:tr h="533400">
                <a:tc>
                  <a:txBody>
                    <a:bodyPr/>
                    <a:lstStyle/>
                    <a:p>
                      <a:pPr marL="1143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Characteristic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 on the Colonies </a:t>
                      </a:r>
                      <a:endParaRPr lang="en-US" dirty="0"/>
                    </a:p>
                  </a:txBody>
                  <a:tcPr anchor="ctr"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Bodies of Water</a:t>
                      </a:r>
                    </a:p>
                    <a:p>
                      <a:endParaRPr lang="en-US" baseline="0" dirty="0" smtClean="0"/>
                    </a:p>
                    <a:p>
                      <a:pPr lvl="0"/>
                      <a:r>
                        <a:rPr lang="en-US" baseline="0" dirty="0" smtClean="0"/>
                        <a:t>Rivers </a:t>
                      </a:r>
                    </a:p>
                    <a:p>
                      <a:pPr lvl="0"/>
                      <a:endParaRPr lang="en-US" baseline="0" dirty="0" smtClean="0"/>
                    </a:p>
                    <a:p>
                      <a:pPr lvl="0"/>
                      <a:r>
                        <a:rPr lang="en-US" baseline="0" dirty="0" smtClean="0"/>
                        <a:t>Atlantic Ocean </a:t>
                      </a:r>
                    </a:p>
                    <a:p>
                      <a:pPr lvl="0"/>
                      <a:endParaRPr lang="en-US" baseline="0" dirty="0" smtClean="0"/>
                    </a:p>
                    <a:p>
                      <a:pPr lvl="0"/>
                      <a:r>
                        <a:rPr lang="en-US" baseline="0" dirty="0" smtClean="0"/>
                        <a:t>Chesapeake Bay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Transportation along rivers. 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The passage to Europe.  It was a dangerous and long voyage.  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Fertile Soil </a:t>
                      </a:r>
                    </a:p>
                    <a:p>
                      <a:r>
                        <a:rPr lang="en-US" sz="1600" baseline="0" dirty="0" smtClean="0"/>
                        <a:t>Transportation </a:t>
                      </a:r>
                    </a:p>
                    <a:p>
                      <a:r>
                        <a:rPr lang="en-US" sz="1600" baseline="0" dirty="0" smtClean="0"/>
                        <a:t>Good Fishing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9582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Brain Break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 anchor="t"/>
          <a:lstStyle/>
          <a:p>
            <a:r>
              <a:rPr lang="en-US" sz="2400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US" sz="2400" dirty="0" smtClean="0">
                <a:solidFill>
                  <a:srgbClr val="FFFF00"/>
                </a:solidFill>
                <a:hlinkClick r:id="rId2"/>
              </a:rPr>
              <a:t>www.gonoodle.com/dashboard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AutoShape 2" descr="Image result for gonood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With your STEAM partner, answer these questions…</a:t>
            </a:r>
          </a:p>
          <a:p>
            <a:pPr lvl="2"/>
            <a:r>
              <a:rPr lang="en-US" sz="2000" dirty="0">
                <a:solidFill>
                  <a:srgbClr val="FFFF00"/>
                </a:solidFill>
              </a:rPr>
              <a:t>How did the Appalachian Mountains affect the colonists</a:t>
            </a:r>
            <a:r>
              <a:rPr lang="en-US" sz="2000" dirty="0" smtClean="0">
                <a:solidFill>
                  <a:srgbClr val="FFFF00"/>
                </a:solidFill>
              </a:rPr>
              <a:t>?</a:t>
            </a:r>
            <a:br>
              <a:rPr lang="en-US" sz="2000" dirty="0" smtClean="0">
                <a:solidFill>
                  <a:srgbClr val="FFFF00"/>
                </a:solidFill>
              </a:rPr>
            </a:b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>
              <a:solidFill>
                <a:srgbClr val="FFFF00"/>
              </a:solidFill>
            </a:endParaRPr>
          </a:p>
          <a:p>
            <a:pPr lvl="2"/>
            <a:r>
              <a:rPr lang="en-US" sz="2000" dirty="0">
                <a:solidFill>
                  <a:srgbClr val="FFFF00"/>
                </a:solidFill>
              </a:rPr>
              <a:t>How did climate affect the colonists? </a:t>
            </a:r>
            <a:r>
              <a:rPr lang="en-US" sz="2000" dirty="0" smtClean="0">
                <a:solidFill>
                  <a:srgbClr val="FFFF00"/>
                </a:solidFill>
              </a:rPr>
              <a:t/>
            </a:r>
            <a:br>
              <a:rPr lang="en-US" sz="2000" dirty="0" smtClean="0">
                <a:solidFill>
                  <a:srgbClr val="FFFF00"/>
                </a:solidFill>
              </a:rPr>
            </a:br>
            <a:endParaRPr lang="en-US" sz="2000" dirty="0">
              <a:solidFill>
                <a:srgbClr val="FFFF00"/>
              </a:solidFill>
            </a:endParaRPr>
          </a:p>
          <a:p>
            <a:pPr lvl="2"/>
            <a:r>
              <a:rPr lang="en-US" sz="2000" dirty="0">
                <a:solidFill>
                  <a:srgbClr val="FFFF00"/>
                </a:solidFill>
              </a:rPr>
              <a:t>How did </a:t>
            </a:r>
            <a:r>
              <a:rPr lang="en-US" sz="2000" dirty="0" smtClean="0">
                <a:solidFill>
                  <a:srgbClr val="FFFF00"/>
                </a:solidFill>
              </a:rPr>
              <a:t>the Chesapeake </a:t>
            </a:r>
            <a:r>
              <a:rPr lang="en-US" sz="2000" dirty="0">
                <a:solidFill>
                  <a:srgbClr val="FFFF00"/>
                </a:solidFill>
              </a:rPr>
              <a:t>Bay and rivers affect the colonists</a:t>
            </a:r>
            <a:r>
              <a:rPr lang="en-US" sz="2000" dirty="0" smtClean="0">
                <a:solidFill>
                  <a:srgbClr val="FFFF00"/>
                </a:solidFill>
              </a:rPr>
              <a:t>?</a:t>
            </a:r>
            <a:endParaRPr lang="en-US" sz="22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pPr lvl="1"/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4724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Today…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You’ll take some notes on how the physical characteristics of the 13 colonies AFFECTED the colonists.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You’ll get project work time.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Objectives 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The learner will understand how the Appalachian Mountains and the bodies of water affected the colonists.  </a:t>
            </a:r>
            <a:br>
              <a:rPr lang="en-US" sz="2200" dirty="0" smtClean="0">
                <a:solidFill>
                  <a:srgbClr val="FFFF00"/>
                </a:solidFill>
              </a:rPr>
            </a:br>
            <a:endParaRPr lang="en-US" sz="22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I will take notes on how the physical characteristics of the New World affected the colonists. With a partner, I will discuss these questions? 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How did the Appalachian Mountains affect the colonists? 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How did climate affect the colonists? 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How did the Atlantic Ocean, Chesapeake Bay and rivers affect the colonists?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Work Time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What should we remember when using work time?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80" y="3581400"/>
            <a:ext cx="6400800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Announcements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Grades are done and updated.  New Good Grades Challenge numbers….nice job!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STEAM Expo on Friday – no  regular classes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Mr. Button gone on Thursday morning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HEAT forms due on Wednesday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Clubs that are close, but will be cancelled….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Dance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Scratch 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Basketball 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Scrapbooking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2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Unit Plan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0929"/>
              </p:ext>
            </p:extLst>
          </p:nvPr>
        </p:nvGraphicFramePr>
        <p:xfrm>
          <a:off x="304800" y="1645919"/>
          <a:ext cx="8610600" cy="40843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571583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</a:tr>
              <a:tr h="1165833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</a:p>
                    <a:p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400" dirty="0" smtClean="0"/>
                        <a:t>Physical Characteristics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1400" dirty="0" smtClean="0"/>
                        <a:t>Effects of characteristics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1400" dirty="0" smtClean="0"/>
                        <a:t>Human-made characteristics and Effects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Test will be distributed.</a:t>
                      </a:r>
                      <a:r>
                        <a:rPr lang="en-US" sz="1400" baseline="0" dirty="0" smtClean="0"/>
                        <a:t>  Finish them by Friday.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(Mr. Button gone)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Mostly a work day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sz="1400" dirty="0" smtClean="0"/>
                        <a:t>STEAM Expo – No</a:t>
                      </a:r>
                      <a:r>
                        <a:rPr lang="en-US" sz="1400" baseline="0" dirty="0" smtClean="0"/>
                        <a:t> classes </a:t>
                      </a:r>
                      <a:endParaRPr lang="en-US" sz="1400" dirty="0"/>
                    </a:p>
                  </a:txBody>
                  <a:tcPr/>
                </a:tc>
              </a:tr>
              <a:tr h="1165833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sz="1400" dirty="0" smtClean="0"/>
                        <a:t/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Projects Due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Housekeeping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Please take home your AMAZING 13 colonies 3D replicas.  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brandon.button\AppData\Local\Microsoft\Windows\Temporary Internet Files\Content.Outlook\73J7P3VQ\IMG_09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553200" cy="218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andon.button\AppData\Local\Microsoft\Windows\Temporary Internet Files\Content.Outlook\73J7P3VQ\IMG_09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4953000" cy="18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5105399"/>
          </a:xfrm>
        </p:spPr>
        <p:txBody>
          <a:bodyPr anchor="t">
            <a:normAutofit/>
          </a:bodyPr>
          <a:lstStyle/>
          <a:p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90063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905000" cy="51053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What is a physical characteristic? 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What is a human characteristic?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Can you identify these geographic features? 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brandon.button\AppData\Local\Microsoft\Windows\Temporary Internet Files\Content.Outlook\73J7P3VQ\1657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7834" r="8372" b="5333"/>
          <a:stretch/>
        </p:blipFill>
        <p:spPr bwMode="auto">
          <a:xfrm>
            <a:off x="2259330" y="76200"/>
            <a:ext cx="5132070" cy="67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990600" y="3469358"/>
            <a:ext cx="2590800" cy="416842"/>
          </a:xfrm>
          <a:prstGeom prst="straightConnector1">
            <a:avLst/>
          </a:prstGeom>
          <a:ln w="133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752600" y="5486400"/>
            <a:ext cx="2590800" cy="416842"/>
          </a:xfrm>
          <a:prstGeom prst="straightConnector1">
            <a:avLst/>
          </a:prstGeom>
          <a:ln w="133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14800" y="609600"/>
            <a:ext cx="2514600" cy="685800"/>
          </a:xfrm>
          <a:prstGeom prst="straightConnector1">
            <a:avLst/>
          </a:prstGeom>
          <a:ln w="133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124200" y="1905000"/>
            <a:ext cx="2438400" cy="457200"/>
          </a:xfrm>
          <a:prstGeom prst="straightConnector1">
            <a:avLst/>
          </a:prstGeom>
          <a:ln w="133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82527" y="2170465"/>
            <a:ext cx="3293745" cy="698570"/>
          </a:xfrm>
          <a:prstGeom prst="straightConnector1">
            <a:avLst/>
          </a:prstGeom>
          <a:ln w="133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486400" y="3352800"/>
            <a:ext cx="1544002" cy="1427621"/>
          </a:xfrm>
          <a:prstGeom prst="straightConnector1">
            <a:avLst/>
          </a:prstGeom>
          <a:ln w="133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258401" y="5123321"/>
            <a:ext cx="1981200" cy="533400"/>
          </a:xfrm>
          <a:prstGeom prst="straightConnector1">
            <a:avLst/>
          </a:prstGeom>
          <a:ln w="133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Review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3810000" cy="5105399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With your STEAM Partner…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1. What were the landforms around the 13 colonies?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2. What were the major cities? 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3. What were the major bodies of water?</a:t>
            </a:r>
          </a:p>
        </p:txBody>
      </p:sp>
      <p:pic>
        <p:nvPicPr>
          <p:cNvPr id="1026" name="Picture 2" descr="C:\Users\brandon.button\AppData\Local\Microsoft\Windows\Temporary Internet Files\Content.Outlook\73J7P3VQ\1657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" t="7834" r="8372" b="5333"/>
          <a:stretch/>
        </p:blipFill>
        <p:spPr bwMode="auto">
          <a:xfrm>
            <a:off x="4011930" y="71684"/>
            <a:ext cx="5132070" cy="67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Today…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You’ll take some notes on how the physical characteristics of the 13 colonies AFFECTED the colonists.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You’ll get project work time. 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Objectives </a:t>
            </a: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The learner will understand how the Appalachian Mountains and the bodies of water affected the colonists.  </a:t>
            </a:r>
            <a:br>
              <a:rPr lang="en-US" sz="2200" dirty="0" smtClean="0">
                <a:solidFill>
                  <a:srgbClr val="FFFF00"/>
                </a:solidFill>
              </a:rPr>
            </a:br>
            <a:endParaRPr lang="en-US" sz="2200" dirty="0" smtClean="0">
              <a:solidFill>
                <a:srgbClr val="FFFF00"/>
              </a:solidFill>
            </a:endParaRPr>
          </a:p>
          <a:p>
            <a:pPr lvl="1"/>
            <a:r>
              <a:rPr lang="en-US" sz="2200" dirty="0" smtClean="0">
                <a:solidFill>
                  <a:srgbClr val="FFFF00"/>
                </a:solidFill>
              </a:rPr>
              <a:t>I will take notes on how the physical characteristics of the New World affected the colonists. With a partner, I will discuss these questions? 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How did the Appalachian Mountains affect the colonists? 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How did climate affect the colonists? 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How did the Atlantic Ocean, Chesapeake Bay and rivers affect the colonists?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Notes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153611"/>
              </p:ext>
            </p:extLst>
          </p:nvPr>
        </p:nvGraphicFramePr>
        <p:xfrm>
          <a:off x="224790" y="914400"/>
          <a:ext cx="8458200" cy="3093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29100"/>
                <a:gridCol w="4229100"/>
              </a:tblGrid>
              <a:tr h="533400">
                <a:tc>
                  <a:txBody>
                    <a:bodyPr/>
                    <a:lstStyle/>
                    <a:p>
                      <a:pPr marL="114300" lvl="1" indent="0" algn="ctr">
                        <a:buFont typeface="Arial" panose="020B0604020202020204" pitchFamily="34" charset="0"/>
                        <a:buNone/>
                      </a:pPr>
                      <a:r>
                        <a:rPr lang="en-US" dirty="0" smtClean="0"/>
                        <a:t>Physical</a:t>
                      </a:r>
                      <a:r>
                        <a:rPr lang="en-US" baseline="0" dirty="0" smtClean="0"/>
                        <a:t> Characteristic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Effect on the Colonies </a:t>
                      </a:r>
                      <a:endParaRPr lang="en-US" dirty="0"/>
                    </a:p>
                  </a:txBody>
                  <a:tcPr anchor="ctr"/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dirty="0" smtClean="0"/>
                        <a:t>Landforms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lvl="1"/>
                      <a:endParaRPr lang="en-US" dirty="0" smtClean="0"/>
                    </a:p>
                    <a:p>
                      <a:pPr lvl="1"/>
                      <a:r>
                        <a:rPr lang="en-US" dirty="0" smtClean="0"/>
                        <a:t>Appalachian</a:t>
                      </a:r>
                      <a:r>
                        <a:rPr lang="en-US" baseline="0" dirty="0" smtClean="0"/>
                        <a:t> Mountains </a:t>
                      </a:r>
                    </a:p>
                    <a:p>
                      <a:pPr lvl="1"/>
                      <a:endParaRPr lang="en-US" baseline="0" dirty="0" smtClean="0"/>
                    </a:p>
                    <a:p>
                      <a:pPr lvl="1"/>
                      <a:endParaRPr lang="en-US" baseline="0" dirty="0" smtClean="0"/>
                    </a:p>
                    <a:p>
                      <a:pPr lv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Appalachian Mountains were difficult to see past, and travel over.  This created what was called a </a:t>
                      </a:r>
                      <a:r>
                        <a:rPr lang="en-US" b="1" baseline="0" dirty="0" smtClean="0"/>
                        <a:t>frontier</a:t>
                      </a:r>
                      <a:r>
                        <a:rPr lang="en-US" baseline="0" dirty="0" smtClean="0"/>
                        <a:t>, the land on the other side of the mountains. 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Because of this, most of the colonists stuck close to the east coast.  (page 225)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70" y="4648483"/>
            <a:ext cx="2447589" cy="162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572000"/>
            <a:ext cx="2460105" cy="1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97269"/>
            <a:ext cx="2546856" cy="96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7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964</TotalTime>
  <Words>488</Words>
  <Application>Microsoft Office PowerPoint</Application>
  <PresentationFormat>On-screen Show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Spring</vt:lpstr>
      <vt:lpstr>Geography of the 13 Colonies </vt:lpstr>
      <vt:lpstr>Announcements </vt:lpstr>
      <vt:lpstr>Unit Plan </vt:lpstr>
      <vt:lpstr>Housekeeping </vt:lpstr>
      <vt:lpstr>Review </vt:lpstr>
      <vt:lpstr>Review </vt:lpstr>
      <vt:lpstr>Review </vt:lpstr>
      <vt:lpstr>Today…</vt:lpstr>
      <vt:lpstr>Notes </vt:lpstr>
      <vt:lpstr>Notes </vt:lpstr>
      <vt:lpstr>PowerPoint Presentation</vt:lpstr>
      <vt:lpstr>Notes </vt:lpstr>
      <vt:lpstr>Brain Break </vt:lpstr>
      <vt:lpstr>Review </vt:lpstr>
      <vt:lpstr>Today…</vt:lpstr>
      <vt:lpstr>Work Time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of the 13 Colonies</dc:title>
  <dc:creator>Button, Brandon</dc:creator>
  <cp:lastModifiedBy>Button, Brandon</cp:lastModifiedBy>
  <cp:revision>19</cp:revision>
  <dcterms:created xsi:type="dcterms:W3CDTF">2015-03-02T12:34:25Z</dcterms:created>
  <dcterms:modified xsi:type="dcterms:W3CDTF">2015-03-03T19:21:20Z</dcterms:modified>
</cp:coreProperties>
</file>