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78" r:id="rId7"/>
    <p:sldId id="282" r:id="rId8"/>
    <p:sldId id="281" r:id="rId9"/>
    <p:sldId id="276" r:id="rId10"/>
    <p:sldId id="262" r:id="rId11"/>
    <p:sldId id="265" r:id="rId12"/>
    <p:sldId id="283" r:id="rId13"/>
    <p:sldId id="285" r:id="rId14"/>
    <p:sldId id="284" r:id="rId15"/>
    <p:sldId id="266" r:id="rId16"/>
    <p:sldId id="286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A2E2D8-C334-48D4-BAA1-AC9245DFD47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Geography%20of%2013%20Colonies%20Test%20-%201.docx" TargetMode="External"/><Relationship Id="rId7" Type="http://schemas.openxmlformats.org/officeDocument/2006/relationships/hyperlink" Target="Geography%20of%2013%20Colonies%20Test%20-%205.docx" TargetMode="External"/><Relationship Id="rId2" Type="http://schemas.openxmlformats.org/officeDocument/2006/relationships/hyperlink" Target="Geography%20of%2013%20Colonies%20Test%20-%200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Geography%20of%2013%20Colonies%20Test%20-%204.docx" TargetMode="External"/><Relationship Id="rId5" Type="http://schemas.openxmlformats.org/officeDocument/2006/relationships/hyperlink" Target="Geography%20of%2013%20Colonies%20Test%20-%203.docx" TargetMode="External"/><Relationship Id="rId4" Type="http://schemas.openxmlformats.org/officeDocument/2006/relationships/hyperlink" Target="Geography%20of%2013%20Colonies%20Test%20-%202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noodle.com/dashboar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Geography of the 13 Colonies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Day 3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Today…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 anchor="t"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You’ll take some notes on the human characteristics of the 13 colonies.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You’ll answer some questions about these characteristics.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Objectives 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The learner will list the human characteristics of the 13 colonies and draw some conclusions about these characteristics.  </a:t>
            </a:r>
            <a:br>
              <a:rPr lang="en-US" sz="2200" dirty="0" smtClean="0">
                <a:solidFill>
                  <a:srgbClr val="FFFF00"/>
                </a:solidFill>
              </a:rPr>
            </a:br>
            <a:endParaRPr lang="en-US" sz="22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I will take list the human characteristics on my note sheet.  I will work with a partner to answer a THINKING question about each characteristic. 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Notes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524368"/>
              </p:ext>
            </p:extLst>
          </p:nvPr>
        </p:nvGraphicFramePr>
        <p:xfrm>
          <a:off x="224790" y="914400"/>
          <a:ext cx="8458200" cy="2819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9100"/>
                <a:gridCol w="4229100"/>
              </a:tblGrid>
              <a:tr h="533400">
                <a:tc>
                  <a:txBody>
                    <a:bodyPr/>
                    <a:lstStyle/>
                    <a:p>
                      <a:pPr marL="11430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Human-Made </a:t>
                      </a:r>
                      <a:r>
                        <a:rPr lang="en-US" baseline="0" dirty="0" smtClean="0"/>
                        <a:t>Characteristic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Cause </a:t>
                      </a:r>
                      <a:endParaRPr lang="en-US" dirty="0"/>
                    </a:p>
                  </a:txBody>
                  <a:tcPr anchor="ctr"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Major Cities 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lvl="1"/>
                      <a:endParaRPr lang="en-US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1"/>
                      <a:r>
                        <a:rPr lang="en-US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Boston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lvl="1"/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1"/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Philadelphia </a:t>
                      </a:r>
                    </a:p>
                    <a:p>
                      <a:pPr lvl="1"/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1"/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Charles Town </a:t>
                      </a:r>
                    </a:p>
                    <a:p>
                      <a:pPr lvl="1"/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Why were colonists eager to move to cities? </a:t>
                      </a:r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3387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333875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24350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Notes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563192"/>
              </p:ext>
            </p:extLst>
          </p:nvPr>
        </p:nvGraphicFramePr>
        <p:xfrm>
          <a:off x="224790" y="914400"/>
          <a:ext cx="8458200" cy="30309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9100"/>
                <a:gridCol w="4229100"/>
              </a:tblGrid>
              <a:tr h="470647">
                <a:tc>
                  <a:txBody>
                    <a:bodyPr/>
                    <a:lstStyle/>
                    <a:p>
                      <a:pPr marL="11430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Human-Made </a:t>
                      </a:r>
                      <a:r>
                        <a:rPr lang="en-US" baseline="0" dirty="0" smtClean="0"/>
                        <a:t>Characteristic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Cause </a:t>
                      </a:r>
                      <a:endParaRPr lang="en-US" dirty="0"/>
                    </a:p>
                  </a:txBody>
                  <a:tcPr anchor="ctr"/>
                </a:tc>
              </a:tr>
              <a:tr h="25011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Structures </a:t>
                      </a:r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1"/>
                      <a:endParaRPr lang="en-US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1"/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Town Halls </a:t>
                      </a:r>
                    </a:p>
                    <a:p>
                      <a:pPr lvl="1"/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1"/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Churches </a:t>
                      </a:r>
                    </a:p>
                    <a:p>
                      <a:pPr lvl="1"/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1"/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Schools </a:t>
                      </a:r>
                    </a:p>
                    <a:p>
                      <a:pPr lvl="1"/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1"/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Faneuil Hall – Boston 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 was the purpose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building these structures?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0541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86287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90" y="5024437"/>
            <a:ext cx="1905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9162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Notes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26278"/>
              </p:ext>
            </p:extLst>
          </p:nvPr>
        </p:nvGraphicFramePr>
        <p:xfrm>
          <a:off x="224790" y="914400"/>
          <a:ext cx="8458200" cy="2819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9100"/>
                <a:gridCol w="4229100"/>
              </a:tblGrid>
              <a:tr h="533400">
                <a:tc>
                  <a:txBody>
                    <a:bodyPr/>
                    <a:lstStyle/>
                    <a:p>
                      <a:pPr marL="11430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Human-Made </a:t>
                      </a:r>
                      <a:r>
                        <a:rPr lang="en-US" baseline="0" dirty="0" smtClean="0"/>
                        <a:t>Characteristic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Cause </a:t>
                      </a:r>
                      <a:endParaRPr lang="en-US" dirty="0"/>
                    </a:p>
                  </a:txBody>
                  <a:tcPr anchor="ctr"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Boundaries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lvl="1"/>
                      <a:endParaRPr lang="en-US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1"/>
                      <a:r>
                        <a:rPr lang="en-US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Colony Boundaries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lvl="1"/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1"/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Boundaries with Natives</a:t>
                      </a:r>
                    </a:p>
                    <a:p>
                      <a:pPr lvl="1"/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1"/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 Boundaries </a:t>
                      </a:r>
                    </a:p>
                    <a:p>
                      <a:pPr lvl="1"/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Why did the colonists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think it was necessary to create these boundaries? 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30" y="3962400"/>
            <a:ext cx="2122170" cy="280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5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Notes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926170"/>
              </p:ext>
            </p:extLst>
          </p:nvPr>
        </p:nvGraphicFramePr>
        <p:xfrm>
          <a:off x="228600" y="1371600"/>
          <a:ext cx="5871210" cy="4953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98250"/>
                <a:gridCol w="2772960"/>
              </a:tblGrid>
              <a:tr h="937054">
                <a:tc>
                  <a:txBody>
                    <a:bodyPr/>
                    <a:lstStyle/>
                    <a:p>
                      <a:pPr marL="11430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Human-Made </a:t>
                      </a:r>
                      <a:r>
                        <a:rPr lang="en-US" baseline="0" dirty="0" smtClean="0"/>
                        <a:t>Characteristic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Cause </a:t>
                      </a:r>
                      <a:endParaRPr lang="en-US" dirty="0"/>
                    </a:p>
                  </a:txBody>
                  <a:tcPr anchor="ctr"/>
                </a:tc>
              </a:tr>
              <a:tr h="40159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Populations </a:t>
                      </a:r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vl="1"/>
                      <a:endParaRPr lang="en-US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lvl="1" indent="-342900">
                        <a:buAutoNum type="arabicPeriod"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Virginia </a:t>
                      </a:r>
                    </a:p>
                    <a:p>
                      <a:pPr marL="342900" lvl="1" indent="-342900">
                        <a:buAutoNum type="arabicPeriod"/>
                      </a:pPr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Massachusetts </a:t>
                      </a:r>
                    </a:p>
                    <a:p>
                      <a:pPr marL="342900" lvl="1" indent="-342900">
                        <a:buAutoNum type="arabicPeriod"/>
                      </a:pPr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Maryland </a:t>
                      </a:r>
                    </a:p>
                    <a:p>
                      <a:pPr marL="342900" lvl="1" indent="-342900">
                        <a:buAutoNum type="arabicPeriod"/>
                      </a:pPr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……</a:t>
                      </a:r>
                    </a:p>
                    <a:p>
                      <a:pPr marL="342900" lvl="1" indent="-342900">
                        <a:buAutoNum type="arabicPeriod"/>
                      </a:pPr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lvl="1" indent="-342900">
                        <a:buAutoNum type="arabicPeriod"/>
                      </a:pPr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lvl="1" indent="-342900">
                        <a:buAutoNum type="arabicPeriod"/>
                      </a:pPr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lvl="1" indent="-342900">
                        <a:buAutoNum type="arabicPeriod"/>
                      </a:pPr>
                      <a:endParaRPr lang="en-US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lvl="1" indent="0">
                        <a:buNone/>
                      </a:pPr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Last – Georgia </a:t>
                      </a:r>
                    </a:p>
                    <a:p>
                      <a:pPr lvl="1"/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 was the cause of the population boom in some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colonies but not others?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0" y="685800"/>
            <a:ext cx="2743200" cy="362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5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With your STEAM partner, answer these questions…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What caused </a:t>
            </a:r>
            <a:r>
              <a:rPr lang="en-US" sz="2000" b="1" dirty="0" smtClean="0">
                <a:solidFill>
                  <a:srgbClr val="FFFF00"/>
                </a:solidFill>
              </a:rPr>
              <a:t>major colonial cities </a:t>
            </a:r>
            <a:r>
              <a:rPr lang="en-US" sz="2000" dirty="0" smtClean="0">
                <a:solidFill>
                  <a:srgbClr val="FFFF00"/>
                </a:solidFill>
              </a:rPr>
              <a:t>to form? </a:t>
            </a:r>
          </a:p>
          <a:p>
            <a:pPr lvl="2"/>
            <a:endParaRPr lang="en-US" sz="2000" dirty="0">
              <a:solidFill>
                <a:srgbClr val="FFFF00"/>
              </a:solidFill>
            </a:endParaRP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What caused the colonists to build </a:t>
            </a:r>
            <a:r>
              <a:rPr lang="en-US" sz="2000" b="1" dirty="0" smtClean="0">
                <a:solidFill>
                  <a:srgbClr val="FFFF00"/>
                </a:solidFill>
              </a:rPr>
              <a:t>structures</a:t>
            </a:r>
            <a:r>
              <a:rPr lang="en-US" sz="2000" dirty="0" smtClean="0">
                <a:solidFill>
                  <a:srgbClr val="FFFF00"/>
                </a:solidFill>
              </a:rPr>
              <a:t>? </a:t>
            </a:r>
          </a:p>
          <a:p>
            <a:pPr lvl="2"/>
            <a:endParaRPr lang="en-US" sz="2000" dirty="0">
              <a:solidFill>
                <a:srgbClr val="FFFF00"/>
              </a:solidFill>
            </a:endParaRP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What caused colonists to create </a:t>
            </a:r>
            <a:r>
              <a:rPr lang="en-US" sz="2000" b="1" dirty="0" smtClean="0">
                <a:solidFill>
                  <a:srgbClr val="FFFF00"/>
                </a:solidFill>
              </a:rPr>
              <a:t>boundaries</a:t>
            </a:r>
            <a:r>
              <a:rPr lang="en-US" sz="2000" dirty="0" smtClean="0">
                <a:solidFill>
                  <a:srgbClr val="FFFF00"/>
                </a:solidFill>
              </a:rPr>
              <a:t>? </a:t>
            </a:r>
          </a:p>
          <a:p>
            <a:pPr lvl="2"/>
            <a:endParaRPr lang="en-US" sz="2000" dirty="0">
              <a:solidFill>
                <a:srgbClr val="FFFF00"/>
              </a:solidFill>
            </a:endParaRP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What was the cause of the </a:t>
            </a:r>
            <a:r>
              <a:rPr lang="en-US" sz="2000" b="1" dirty="0" smtClean="0">
                <a:solidFill>
                  <a:srgbClr val="FFFF00"/>
                </a:solidFill>
              </a:rPr>
              <a:t>population</a:t>
            </a:r>
            <a:r>
              <a:rPr lang="en-US" sz="2000" dirty="0" smtClean="0">
                <a:solidFill>
                  <a:srgbClr val="FFFF00"/>
                </a:solidFill>
              </a:rPr>
              <a:t> increase?</a:t>
            </a:r>
            <a:endParaRPr lang="en-US" sz="22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pPr lvl="1"/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65312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Today…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 anchor="t"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You’ll take some notes on the human characteristics of the 13 colonies.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You’ll answer some questions about these characteristics.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Objectives 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The learner will list the human characteristics of the 13 colonies and draw some conclusions about these characteristics.  </a:t>
            </a:r>
            <a:br>
              <a:rPr lang="en-US" sz="2200" dirty="0" smtClean="0">
                <a:solidFill>
                  <a:srgbClr val="FFFF00"/>
                </a:solidFill>
              </a:rPr>
            </a:br>
            <a:endParaRPr lang="en-US" sz="22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I will take list the human characteristics on my note sheet.  I will work with a partner to answer a THINKING question about each characteristic. 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Work Time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What should we remember when using work time?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" y="3581400"/>
            <a:ext cx="64008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2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2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2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Announcements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Grades are done and updated.  New Good Grades Challenge numbers….nice job!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STEAM Expo on Friday – no  regular classes 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If your parents come at 2:30</a:t>
            </a:r>
            <a:r>
              <a:rPr lang="en-US" sz="2200" smtClean="0">
                <a:solidFill>
                  <a:srgbClr val="FFFF00"/>
                </a:solidFill>
              </a:rPr>
              <a:t>….you can go home!</a:t>
            </a:r>
            <a:endParaRPr lang="en-US" sz="22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Mr. Button gone on Thursday morning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2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2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2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Unit Plan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4249"/>
              </p:ext>
            </p:extLst>
          </p:nvPr>
        </p:nvGraphicFramePr>
        <p:xfrm>
          <a:off x="304800" y="1645919"/>
          <a:ext cx="8610600" cy="40843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571583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116583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</a:p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Physical Characteristics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</a:p>
                    <a:p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Effects of characteristics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  <a:p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Human-made characteristics and Effects </a:t>
                      </a:r>
                    </a:p>
                    <a:p>
                      <a:endParaRPr lang="en-US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Test will be distributed.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</a:rPr>
                        <a:t>  Finish them by Friday. 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(Mr. Button gone)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Mostly a work 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27</a:t>
                      </a:r>
                    </a:p>
                    <a:p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STEAM Expo – No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 classes </a:t>
                      </a:r>
                    </a:p>
                    <a:p>
                      <a:endParaRPr lang="en-US" sz="14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</a:rPr>
                        <a:t>Tests Due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6583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en-US" sz="14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Projects Due 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Housekeeping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Please take home your AMAZING 13 colonies 3D replicas.  </a:t>
            </a: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brandon.button\AppData\Local\Microsoft\Windows\Temporary Internet Files\Content.Outlook\73J7P3VQ\IMG_09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553200" cy="218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andon.button\AppData\Local\Microsoft\Windows\Temporary Internet Files\Content.Outlook\73J7P3VQ\IMG_09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4953000" cy="18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90063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810000" cy="510539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With your STEAM Partner…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1. What were the landforms around the 13 colonies?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2. What were the major cities?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3. What were the major bodies of water?</a:t>
            </a:r>
          </a:p>
        </p:txBody>
      </p:sp>
      <p:pic>
        <p:nvPicPr>
          <p:cNvPr id="1026" name="Picture 2" descr="C:\Users\brandon.button\AppData\Local\Microsoft\Windows\Temporary Internet Files\Content.Outlook\73J7P3VQ\1657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7834" r="8372" b="5333"/>
          <a:stretch/>
        </p:blipFill>
        <p:spPr bwMode="auto">
          <a:xfrm>
            <a:off x="4011930" y="71684"/>
            <a:ext cx="5132070" cy="67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705600" cy="51053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With your STEAM Partner…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1. How did the Appalachian Mountains affect the colonists?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2. How did colonists use rivers and the Chesapeake Bay?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3. How did climate affect the colonists? </a:t>
            </a:r>
          </a:p>
        </p:txBody>
      </p:sp>
    </p:spTree>
    <p:extLst>
      <p:ext uri="{BB962C8B-B14F-4D97-AF65-F5344CB8AC3E}">
        <p14:creationId xmlns:p14="http://schemas.microsoft.com/office/powerpoint/2010/main" val="30717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Tests – Due Friday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hlinkClick r:id="rId2" action="ppaction://hlinkfile"/>
              </a:rPr>
              <a:t>Geography of 13 Colonies Test - 0.docx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  <a:hlinkClick r:id="rId3" action="ppaction://hlinkfile"/>
              </a:rPr>
              <a:t>Geography of 13 Colonies Test - 1.docx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  <a:hlinkClick r:id="rId4" action="ppaction://hlinkfile"/>
              </a:rPr>
              <a:t>Geography of 13 Colonies Test - 2.docx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  <a:hlinkClick r:id="rId5" action="ppaction://hlinkfile"/>
              </a:rPr>
              <a:t>Geography of 13 Colonies Test - 3.docx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  <a:hlinkClick r:id="rId6" action="ppaction://hlinkfile"/>
              </a:rPr>
              <a:t>Geography of 13 Colonies Test - 4.docx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 smtClean="0">
                <a:solidFill>
                  <a:srgbClr val="FFFF00"/>
                </a:solidFill>
                <a:hlinkClick r:id="rId7" action="ppaction://hlinkfile"/>
              </a:rPr>
              <a:t>Geography of 13 Colonies Test - 5.docx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Brain Break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anchor="t"/>
          <a:lstStyle/>
          <a:p>
            <a:r>
              <a:rPr lang="en-US" sz="2400" dirty="0">
                <a:solidFill>
                  <a:srgbClr val="FFFF00"/>
                </a:solidFill>
                <a:hlinkClick r:id="rId2"/>
              </a:rPr>
              <a:t>https://</a:t>
            </a:r>
            <a:r>
              <a:rPr lang="en-US" sz="2400" dirty="0" smtClean="0">
                <a:solidFill>
                  <a:srgbClr val="FFFF00"/>
                </a:solidFill>
                <a:hlinkClick r:id="rId2"/>
              </a:rPr>
              <a:t>www.gonoodle.com/dashboard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AutoShape 2" descr="Image result for gonood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Custom 8">
      <a:dk1>
        <a:srgbClr val="FFFF00"/>
      </a:dk1>
      <a:lt1>
        <a:sysClr val="window" lastClr="FFFFFF"/>
      </a:lt1>
      <a:dk2>
        <a:srgbClr val="B13F9A"/>
      </a:dk2>
      <a:lt2>
        <a:srgbClr val="B13F9A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2314</TotalTime>
  <Words>466</Words>
  <Application>Microsoft Office PowerPoint</Application>
  <PresentationFormat>On-screen Show (4:3)</PresentationFormat>
  <Paragraphs>144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Spring</vt:lpstr>
      <vt:lpstr>Geography of the 13 Colonies </vt:lpstr>
      <vt:lpstr>Announcements </vt:lpstr>
      <vt:lpstr>Unit Plan </vt:lpstr>
      <vt:lpstr>Housekeeping </vt:lpstr>
      <vt:lpstr>Review </vt:lpstr>
      <vt:lpstr>Review </vt:lpstr>
      <vt:lpstr>Review </vt:lpstr>
      <vt:lpstr>Tests – Due Friday </vt:lpstr>
      <vt:lpstr>Brain Break </vt:lpstr>
      <vt:lpstr>Today…</vt:lpstr>
      <vt:lpstr>Notes </vt:lpstr>
      <vt:lpstr>Notes </vt:lpstr>
      <vt:lpstr>Notes </vt:lpstr>
      <vt:lpstr>Notes </vt:lpstr>
      <vt:lpstr>Review </vt:lpstr>
      <vt:lpstr>Today…</vt:lpstr>
      <vt:lpstr>Work Time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the 13 Colonies</dc:title>
  <dc:creator>Button, Brandon</dc:creator>
  <cp:lastModifiedBy>Button, Brandon</cp:lastModifiedBy>
  <cp:revision>26</cp:revision>
  <dcterms:created xsi:type="dcterms:W3CDTF">2015-03-02T12:34:25Z</dcterms:created>
  <dcterms:modified xsi:type="dcterms:W3CDTF">2015-03-05T12:48:58Z</dcterms:modified>
</cp:coreProperties>
</file>