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92F2B2-4882-4C1A-BB34-333EE08616D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5915E0-4B36-486E-BA0A-D21BCBCFD7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Ready!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Great College 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Unit:  Get Ready</a:t>
            </a:r>
          </a:p>
          <a:p>
            <a:pPr lvl="1"/>
            <a:r>
              <a:rPr lang="en-US" dirty="0" smtClean="0"/>
              <a:t>Understand what Get Ready Is </a:t>
            </a:r>
          </a:p>
          <a:p>
            <a:pPr lvl="1"/>
            <a:r>
              <a:rPr lang="en-US" dirty="0" smtClean="0"/>
              <a:t>Preview the Topics </a:t>
            </a:r>
          </a:p>
          <a:p>
            <a:pPr lvl="1"/>
            <a:r>
              <a:rPr lang="en-US" dirty="0" smtClean="0"/>
              <a:t>Take the Surveys </a:t>
            </a:r>
          </a:p>
          <a:p>
            <a:pPr lvl="1"/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identify questions that he/she has about college or careers.  The learner will skim through a text and note its text features. 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I’ll write down and tell my partner some questions that I have about colleges and careers.  I’ll post some of my questions to a google doc.  I’ll skim the workbook and tell my partner what I noticed about the layout, pictures, and anything else.  I’ll take a pre-test.   </a:t>
            </a:r>
          </a:p>
        </p:txBody>
      </p:sp>
    </p:spTree>
    <p:extLst>
      <p:ext uri="{BB962C8B-B14F-4D97-AF65-F5344CB8AC3E}">
        <p14:creationId xmlns:p14="http://schemas.microsoft.com/office/powerpoint/2010/main" val="14719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Ready 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Get Ready Program </a:t>
            </a:r>
          </a:p>
          <a:p>
            <a:pPr lvl="1"/>
            <a:r>
              <a:rPr lang="en-US" dirty="0" smtClean="0"/>
              <a:t>From MN </a:t>
            </a:r>
          </a:p>
          <a:p>
            <a:pPr lvl="1"/>
            <a:r>
              <a:rPr lang="en-US" dirty="0" smtClean="0"/>
              <a:t>Learn about yourself </a:t>
            </a:r>
          </a:p>
          <a:p>
            <a:pPr lvl="1"/>
            <a:r>
              <a:rPr lang="en-US" dirty="0" smtClean="0"/>
              <a:t>Learn about careers </a:t>
            </a:r>
          </a:p>
          <a:p>
            <a:pPr lvl="1"/>
            <a:r>
              <a:rPr lang="en-US" dirty="0" smtClean="0"/>
              <a:t>Learn about colleges </a:t>
            </a:r>
          </a:p>
          <a:p>
            <a:pPr lvl="1"/>
            <a:r>
              <a:rPr lang="en-US" dirty="0" smtClean="0"/>
              <a:t>Fun!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4800600"/>
            <a:ext cx="6229350" cy="164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93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Workbooks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front cover</a:t>
            </a:r>
          </a:p>
          <a:p>
            <a:endParaRPr lang="en-US" dirty="0"/>
          </a:p>
          <a:p>
            <a:r>
              <a:rPr lang="en-US" dirty="0" smtClean="0"/>
              <a:t>Skim the </a:t>
            </a:r>
            <a:r>
              <a:rPr lang="en-US" dirty="0" smtClean="0"/>
              <a:t>book with your SPARK Partner</a:t>
            </a:r>
          </a:p>
          <a:p>
            <a:pPr lvl="1"/>
            <a:r>
              <a:rPr lang="en-US" sz="2400" b="1" i="1" dirty="0" smtClean="0"/>
              <a:t>Topics in the top corner of each page </a:t>
            </a:r>
          </a:p>
          <a:p>
            <a:pPr lvl="1"/>
            <a:r>
              <a:rPr lang="en-US" sz="2400" b="1" i="1" dirty="0" smtClean="0"/>
              <a:t>What do you think this book might be about? </a:t>
            </a:r>
          </a:p>
          <a:p>
            <a:pPr lvl="1"/>
            <a:r>
              <a:rPr lang="en-US" sz="2400" b="1" i="1" dirty="0" smtClean="0"/>
              <a:t>What TOPICS will we learn about? </a:t>
            </a:r>
          </a:p>
          <a:p>
            <a:pPr lvl="1"/>
            <a:r>
              <a:rPr lang="en-US" sz="2400" b="1" i="1" dirty="0" smtClean="0"/>
              <a:t>What catches your eye in this workbook?  Why?</a:t>
            </a:r>
          </a:p>
          <a:p>
            <a:pPr lvl="1"/>
            <a:endParaRPr lang="en-US" dirty="0"/>
          </a:p>
          <a:p>
            <a:r>
              <a:rPr lang="en-US" dirty="0" smtClean="0"/>
              <a:t>Fill out info on back cover.   </a:t>
            </a:r>
          </a:p>
        </p:txBody>
      </p:sp>
    </p:spTree>
    <p:extLst>
      <p:ext uri="{BB962C8B-B14F-4D97-AF65-F5344CB8AC3E}">
        <p14:creationId xmlns:p14="http://schemas.microsoft.com/office/powerpoint/2010/main" val="3105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Google Doc link on my website to write your questions.    </a:t>
            </a:r>
          </a:p>
          <a:p>
            <a:pPr lvl="1"/>
            <a:r>
              <a:rPr lang="en-US" dirty="0"/>
              <a:t>Watch me first</a:t>
            </a:r>
          </a:p>
          <a:p>
            <a:pPr lvl="1"/>
            <a:r>
              <a:rPr lang="en-US" dirty="0"/>
              <a:t>Then your turn 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 smtClean="0"/>
              <a:t>probably have a lot of questions about college.  </a:t>
            </a:r>
            <a:r>
              <a:rPr lang="en-US" dirty="0" smtClean="0"/>
              <a:t>On page 1 </a:t>
            </a:r>
            <a:r>
              <a:rPr lang="en-US" dirty="0" smtClean="0"/>
              <a:t>are some that will be answered in this book.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Survey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take a survey now (at the beginning of this unit) and later to see what you’ve learned.  </a:t>
            </a:r>
          </a:p>
          <a:p>
            <a:endParaRPr lang="en-US" dirty="0" smtClean="0"/>
          </a:p>
          <a:p>
            <a:r>
              <a:rPr lang="en-US" dirty="0" smtClean="0"/>
              <a:t>Socrative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Read the questions together.</a:t>
            </a:r>
          </a:p>
          <a:p>
            <a:pPr lvl="1"/>
            <a:endParaRPr lang="en-US" dirty="0"/>
          </a:p>
          <a:p>
            <a:r>
              <a:rPr lang="en-US" dirty="0" smtClean="0"/>
              <a:t>It’s OK to get things wrong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Understand what Get Ready Is </a:t>
            </a:r>
          </a:p>
          <a:p>
            <a:pPr lvl="1"/>
            <a:r>
              <a:rPr lang="en-US" dirty="0" smtClean="0"/>
              <a:t>Preview the Topics </a:t>
            </a:r>
          </a:p>
          <a:p>
            <a:pPr lvl="1"/>
            <a:r>
              <a:rPr lang="en-US" dirty="0" smtClean="0"/>
              <a:t>Take the Survey </a:t>
            </a:r>
          </a:p>
          <a:p>
            <a:pPr lvl="1"/>
            <a:endParaRPr lang="en-US" dirty="0"/>
          </a:p>
          <a:p>
            <a:r>
              <a:rPr lang="en-US" dirty="0" smtClean="0"/>
              <a:t>Put your book in the tub – you’ll get it back each day during student news.  </a:t>
            </a:r>
          </a:p>
          <a:p>
            <a:pPr lvl="1"/>
            <a:r>
              <a:rPr lang="en-US" dirty="0" smtClean="0"/>
              <a:t>Someone will have to pass them out silently each day. 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The learner will identify questions that he/she has about college or careers.  The learner will skim through a text and note its text features. 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I’ll write down and tell my partner some questions that I have about colleges and careers.  I’ll post some of my questions to a google doc.  I’ll skim the workbook and tell my partner what I noticed about the layout, pictures, and anything else.  I’ll take a pre-test.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4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</TotalTime>
  <Words>272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Get Ready!</vt:lpstr>
      <vt:lpstr>Today’s Agenda </vt:lpstr>
      <vt:lpstr>Get Ready Introduction </vt:lpstr>
      <vt:lpstr>Workbooks </vt:lpstr>
      <vt:lpstr>Questions </vt:lpstr>
      <vt:lpstr>Pre Survey </vt:lpstr>
      <vt:lpstr>Closure </vt:lpstr>
    </vt:vector>
  </TitlesOfParts>
  <Company>ISD 492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Ready!</dc:title>
  <dc:creator>Button, Brandon</dc:creator>
  <cp:lastModifiedBy>Button, Brandon</cp:lastModifiedBy>
  <cp:revision>8</cp:revision>
  <dcterms:created xsi:type="dcterms:W3CDTF">2013-12-09T12:29:52Z</dcterms:created>
  <dcterms:modified xsi:type="dcterms:W3CDTF">2014-12-08T13:01:47Z</dcterms:modified>
</cp:coreProperties>
</file>