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03426-0090-499A-8A3A-303C77DE0830}" type="datetimeFigureOut">
              <a:rPr lang="en-US" smtClean="0"/>
              <a:t>5/16/2014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3E44C9C-8C71-4C15-9717-C9E01863BF7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03426-0090-499A-8A3A-303C77DE0830}" type="datetimeFigureOut">
              <a:rPr lang="en-US" smtClean="0"/>
              <a:t>5/16/2014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44C9C-8C71-4C15-9717-C9E01863BF7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3E44C9C-8C71-4C15-9717-C9E01863BF78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03426-0090-499A-8A3A-303C77DE0830}" type="datetimeFigureOut">
              <a:rPr lang="en-US" smtClean="0"/>
              <a:t>5/16/2014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03426-0090-499A-8A3A-303C77DE0830}" type="datetimeFigureOut">
              <a:rPr lang="en-US" smtClean="0"/>
              <a:t>5/16/2014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3E44C9C-8C71-4C15-9717-C9E01863BF7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03426-0090-499A-8A3A-303C77DE0830}" type="datetimeFigureOut">
              <a:rPr lang="en-US" smtClean="0"/>
              <a:t>5/16/2014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3E44C9C-8C71-4C15-9717-C9E01863BF7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D203426-0090-499A-8A3A-303C77DE0830}" type="datetimeFigureOut">
              <a:rPr lang="en-US" smtClean="0"/>
              <a:t>5/16/2014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44C9C-8C71-4C15-9717-C9E01863BF7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03426-0090-499A-8A3A-303C77DE0830}" type="datetimeFigureOut">
              <a:rPr lang="en-US" smtClean="0"/>
              <a:t>5/16/2014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3E44C9C-8C71-4C15-9717-C9E01863BF78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03426-0090-499A-8A3A-303C77DE0830}" type="datetimeFigureOut">
              <a:rPr lang="en-US" smtClean="0"/>
              <a:t>5/16/2014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3E44C9C-8C71-4C15-9717-C9E01863BF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03426-0090-499A-8A3A-303C77DE0830}" type="datetimeFigureOut">
              <a:rPr lang="en-US" smtClean="0"/>
              <a:t>5/16/2014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3E44C9C-8C71-4C15-9717-C9E01863BF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3E44C9C-8C71-4C15-9717-C9E01863BF78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03426-0090-499A-8A3A-303C77DE0830}" type="datetimeFigureOut">
              <a:rPr lang="en-US" smtClean="0"/>
              <a:t>5/16/2014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3E44C9C-8C71-4C15-9717-C9E01863BF7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D203426-0090-499A-8A3A-303C77DE0830}" type="datetimeFigureOut">
              <a:rPr lang="en-US" smtClean="0"/>
              <a:t>5/16/2014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D203426-0090-499A-8A3A-303C77DE0830}" type="datetimeFigureOut">
              <a:rPr lang="en-US" smtClean="0"/>
              <a:t>5/16/2014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3E44C9C-8C71-4C15-9717-C9E01863BF78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Lesson 3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How To Books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6790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Housekeeping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689848" cy="4572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Today’s </a:t>
            </a:r>
            <a:r>
              <a:rPr lang="en-US" dirty="0"/>
              <a:t>Events </a:t>
            </a:r>
          </a:p>
          <a:p>
            <a:pPr lvl="1"/>
            <a:r>
              <a:rPr lang="en-US" dirty="0" smtClean="0"/>
              <a:t>Guest – </a:t>
            </a:r>
            <a:r>
              <a:rPr lang="en-US" b="1" u="sng" dirty="0" smtClean="0"/>
              <a:t>Ms.</a:t>
            </a:r>
            <a:r>
              <a:rPr lang="en-US" b="1" dirty="0" smtClean="0"/>
              <a:t> </a:t>
            </a:r>
            <a:r>
              <a:rPr lang="en-US" dirty="0" smtClean="0"/>
              <a:t>Button </a:t>
            </a:r>
            <a:endParaRPr lang="en-US" dirty="0" smtClean="0"/>
          </a:p>
          <a:p>
            <a:pPr lvl="1"/>
            <a:r>
              <a:rPr lang="en-US" dirty="0" smtClean="0"/>
              <a:t>Orchestra </a:t>
            </a:r>
            <a:r>
              <a:rPr lang="en-US" dirty="0" smtClean="0"/>
              <a:t>Rehearsal @ 9:35 (someone will bring your stuff to 3</a:t>
            </a:r>
            <a:r>
              <a:rPr lang="en-US" baseline="30000" dirty="0" smtClean="0"/>
              <a:t>rd</a:t>
            </a:r>
            <a:r>
              <a:rPr lang="en-US" dirty="0" smtClean="0"/>
              <a:t> hour)</a:t>
            </a:r>
          </a:p>
          <a:p>
            <a:pPr lvl="1"/>
            <a:r>
              <a:rPr lang="en-US" dirty="0" smtClean="0"/>
              <a:t>Band Rehearsal @ 10:25 (someone will bring your stuff back to homeroom)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Upcoming Events </a:t>
            </a:r>
          </a:p>
          <a:p>
            <a:pPr lvl="1"/>
            <a:r>
              <a:rPr lang="en-US" dirty="0" err="1"/>
              <a:t>Scantron</a:t>
            </a:r>
            <a:r>
              <a:rPr lang="en-US" dirty="0"/>
              <a:t> Math:  </a:t>
            </a:r>
            <a:r>
              <a:rPr lang="en-US" b="1" dirty="0"/>
              <a:t>Monday </a:t>
            </a:r>
          </a:p>
          <a:p>
            <a:pPr lvl="1"/>
            <a:r>
              <a:rPr lang="en-US" dirty="0" smtClean="0"/>
              <a:t>Band / Orchestra Concert &amp; Rehearsals:  </a:t>
            </a:r>
            <a:r>
              <a:rPr lang="en-US" b="1" dirty="0" smtClean="0"/>
              <a:t>Monday </a:t>
            </a:r>
          </a:p>
          <a:p>
            <a:pPr lvl="1"/>
            <a:r>
              <a:rPr lang="en-US" dirty="0" smtClean="0"/>
              <a:t>YAYA</a:t>
            </a:r>
            <a:r>
              <a:rPr lang="en-US" dirty="0"/>
              <a:t>:  </a:t>
            </a:r>
            <a:r>
              <a:rPr lang="en-US" b="1" dirty="0" smtClean="0"/>
              <a:t>Tuesday</a:t>
            </a:r>
            <a:r>
              <a:rPr lang="en-US" dirty="0" smtClean="0"/>
              <a:t> </a:t>
            </a:r>
            <a:r>
              <a:rPr lang="en-US" dirty="0"/>
              <a:t>(Mr. Button gone) </a:t>
            </a:r>
          </a:p>
          <a:p>
            <a:pPr lvl="1"/>
            <a:r>
              <a:rPr lang="en-US" dirty="0"/>
              <a:t>Farm America Trip:  </a:t>
            </a:r>
            <a:r>
              <a:rPr lang="en-US" b="1" dirty="0" smtClean="0"/>
              <a:t>Wednesday</a:t>
            </a:r>
            <a:endParaRPr lang="en-US" b="1" dirty="0"/>
          </a:p>
          <a:p>
            <a:pPr lvl="1"/>
            <a:r>
              <a:rPr lang="en-US" dirty="0"/>
              <a:t>Music Concert: </a:t>
            </a:r>
            <a:r>
              <a:rPr lang="en-US" b="1" dirty="0" smtClean="0"/>
              <a:t>Friday </a:t>
            </a:r>
            <a:endParaRPr lang="en-US" b="1" dirty="0"/>
          </a:p>
          <a:p>
            <a:pPr lvl="1"/>
            <a:r>
              <a:rPr lang="en-US" dirty="0"/>
              <a:t>Library books due:  May 27 (or you’ll be billed)</a:t>
            </a:r>
            <a:endParaRPr lang="en-US" baseline="30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937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On Wednesday, you got your second day of work time for your How To books.  </a:t>
            </a:r>
          </a:p>
          <a:p>
            <a:endParaRPr lang="en-US" dirty="0"/>
          </a:p>
          <a:p>
            <a:r>
              <a:rPr lang="en-US" dirty="0" smtClean="0"/>
              <a:t>You looked at some exemplars online.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355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You’ll listen to what your classmates have written.  </a:t>
            </a:r>
          </a:p>
          <a:p>
            <a:endParaRPr lang="en-US" dirty="0"/>
          </a:p>
          <a:p>
            <a:r>
              <a:rPr lang="en-US" dirty="0" smtClean="0"/>
              <a:t>You’ll get some tips on how to </a:t>
            </a:r>
            <a:r>
              <a:rPr lang="en-US" b="1" dirty="0" smtClean="0"/>
              <a:t>publish</a:t>
            </a:r>
            <a:r>
              <a:rPr lang="en-US" dirty="0" smtClean="0"/>
              <a:t> your How To book.  </a:t>
            </a:r>
          </a:p>
          <a:p>
            <a:endParaRPr lang="en-US" dirty="0"/>
          </a:p>
          <a:p>
            <a:r>
              <a:rPr lang="en-US" dirty="0" smtClean="0"/>
              <a:t>You’ll get work time.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6218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learner will listen to a peer’s writing and give feedback.  The learner will publish a How To book.  </a:t>
            </a:r>
          </a:p>
          <a:p>
            <a:endParaRPr lang="en-US" dirty="0"/>
          </a:p>
          <a:p>
            <a:r>
              <a:rPr lang="en-US" dirty="0" smtClean="0"/>
              <a:t>I will listen to my neighbor share his/her writing.  I will give feedback to that neighbor, then I will share my writing.  I will work on my How To book and publish today.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0519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Sharing your Writing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Look through the How To books you’ve been working on.  You’re going to choose a part of one to read to a neighbor.  </a:t>
            </a:r>
          </a:p>
          <a:p>
            <a:endParaRPr lang="en-US" dirty="0"/>
          </a:p>
          <a:p>
            <a:r>
              <a:rPr lang="en-US" dirty="0" smtClean="0"/>
              <a:t>Here’s what to do: 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Shorter hair neighbor reads first, longer hair listens.  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Longer hair gives feedback:  what you liked about the writing and something you may want to change.  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Switch Jobs and repeat </a:t>
            </a:r>
          </a:p>
          <a:p>
            <a:pPr marL="731520" lvl="1" indent="-457200">
              <a:buFont typeface="+mj-lt"/>
              <a:buAutoNum type="arabicPeriod"/>
            </a:pPr>
            <a:endParaRPr lang="en-US" dirty="0"/>
          </a:p>
          <a:p>
            <a:r>
              <a:rPr lang="en-US" dirty="0" smtClean="0"/>
              <a:t>Model with me.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487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 Book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73752"/>
          </a:xfrm>
        </p:spPr>
        <p:txBody>
          <a:bodyPr>
            <a:normAutofit/>
          </a:bodyPr>
          <a:lstStyle/>
          <a:p>
            <a:r>
              <a:rPr lang="en-US" dirty="0" smtClean="0"/>
              <a:t>Here are the things that your How To book needs: 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A Cover Page </a:t>
            </a:r>
          </a:p>
          <a:p>
            <a:pPr marL="1005840" lvl="2" indent="-457200"/>
            <a:r>
              <a:rPr lang="en-US" dirty="0" smtClean="0"/>
              <a:t>Title </a:t>
            </a:r>
          </a:p>
          <a:p>
            <a:pPr marL="1005840" lvl="2" indent="-457200"/>
            <a:r>
              <a:rPr lang="en-US" dirty="0" smtClean="0"/>
              <a:t>Author 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A short introduction </a:t>
            </a:r>
          </a:p>
          <a:p>
            <a:pPr marL="1005840" lvl="2" indent="-457200"/>
            <a:r>
              <a:rPr lang="en-US" dirty="0" smtClean="0"/>
              <a:t>Tell why you’re writing this </a:t>
            </a:r>
          </a:p>
          <a:p>
            <a:pPr marL="1005840" lvl="2" indent="-457200"/>
            <a:r>
              <a:rPr lang="en-US" dirty="0" smtClean="0"/>
              <a:t>Tell why you’re an expert (maybe)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Your 3-5 simple steps</a:t>
            </a:r>
          </a:p>
          <a:p>
            <a:pPr marL="1005840" lvl="2" indent="-457200"/>
            <a:r>
              <a:rPr lang="en-US" dirty="0" smtClean="0"/>
              <a:t>Name of that step </a:t>
            </a:r>
          </a:p>
          <a:p>
            <a:pPr marL="1005840" lvl="2" indent="-457200"/>
            <a:r>
              <a:rPr lang="en-US" dirty="0" smtClean="0"/>
              <a:t>Paragraph explaining it (how, why) </a:t>
            </a:r>
          </a:p>
          <a:p>
            <a:pPr marL="1005840" lvl="2" indent="-457200"/>
            <a:r>
              <a:rPr lang="en-US" dirty="0" smtClean="0"/>
              <a:t>A picture </a:t>
            </a:r>
            <a:endParaRPr lang="en-US" dirty="0"/>
          </a:p>
          <a:p>
            <a:pPr marL="457200" indent="-457200"/>
            <a:r>
              <a:rPr lang="en-US" dirty="0" smtClean="0"/>
              <a:t>My example.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8353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Time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7375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 final book is due on TUESDAY.  (we won’t have SS on Monday because of </a:t>
            </a:r>
            <a:r>
              <a:rPr lang="en-US" dirty="0" err="1" smtClean="0"/>
              <a:t>Scantron</a:t>
            </a:r>
            <a:r>
              <a:rPr lang="en-US" dirty="0" smtClean="0"/>
              <a:t>) </a:t>
            </a:r>
          </a:p>
          <a:p>
            <a:endParaRPr lang="en-US" dirty="0"/>
          </a:p>
          <a:p>
            <a:r>
              <a:rPr lang="en-US" dirty="0" smtClean="0"/>
              <a:t>Book Requirements: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/>
              <a:t>A Cover Page </a:t>
            </a:r>
          </a:p>
          <a:p>
            <a:pPr marL="1005840" lvl="2" indent="-457200"/>
            <a:r>
              <a:rPr lang="en-US" dirty="0"/>
              <a:t>Title </a:t>
            </a:r>
          </a:p>
          <a:p>
            <a:pPr marL="1005840" lvl="2" indent="-457200"/>
            <a:r>
              <a:rPr lang="en-US" dirty="0"/>
              <a:t>Author </a:t>
            </a:r>
            <a:endParaRPr lang="en-US" dirty="0" smtClean="0"/>
          </a:p>
          <a:p>
            <a:pPr marL="1005840" lvl="2" indent="-457200"/>
            <a:r>
              <a:rPr lang="en-US" dirty="0" smtClean="0"/>
              <a:t>Picture</a:t>
            </a:r>
            <a:endParaRPr lang="en-US" dirty="0"/>
          </a:p>
          <a:p>
            <a:pPr marL="731520" lvl="1" indent="-457200">
              <a:buFont typeface="+mj-lt"/>
              <a:buAutoNum type="arabicPeriod"/>
            </a:pPr>
            <a:r>
              <a:rPr lang="en-US" dirty="0"/>
              <a:t>A short introduction </a:t>
            </a:r>
          </a:p>
          <a:p>
            <a:pPr marL="1005840" lvl="2" indent="-457200"/>
            <a:r>
              <a:rPr lang="en-US" dirty="0"/>
              <a:t>Tell why you’re writing this </a:t>
            </a:r>
          </a:p>
          <a:p>
            <a:pPr marL="1005840" lvl="2" indent="-457200"/>
            <a:r>
              <a:rPr lang="en-US" dirty="0"/>
              <a:t>Tell why you’re an expert (maybe)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/>
              <a:t>Your 3-5 simple steps</a:t>
            </a:r>
          </a:p>
          <a:p>
            <a:pPr marL="1005840" lvl="2" indent="-457200"/>
            <a:r>
              <a:rPr lang="en-US" dirty="0"/>
              <a:t>Name of that step </a:t>
            </a:r>
          </a:p>
          <a:p>
            <a:pPr marL="1005840" lvl="2" indent="-457200"/>
            <a:r>
              <a:rPr lang="en-US" dirty="0"/>
              <a:t>Paragraph explaining it (how, why) </a:t>
            </a:r>
          </a:p>
          <a:p>
            <a:pPr marL="1005840" lvl="2" indent="-457200"/>
            <a:r>
              <a:rPr lang="en-US" dirty="0"/>
              <a:t>A picture </a:t>
            </a:r>
          </a:p>
        </p:txBody>
      </p:sp>
    </p:spTree>
    <p:extLst>
      <p:ext uri="{BB962C8B-B14F-4D97-AF65-F5344CB8AC3E}">
        <p14:creationId xmlns:p14="http://schemas.microsoft.com/office/powerpoint/2010/main" val="3477924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85</TotalTime>
  <Words>387</Words>
  <Application>Microsoft Office PowerPoint</Application>
  <PresentationFormat>On-screen Show (4:3)</PresentationFormat>
  <Paragraphs>66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Civic</vt:lpstr>
      <vt:lpstr>How To Books </vt:lpstr>
      <vt:lpstr>Housekeeping </vt:lpstr>
      <vt:lpstr>Review </vt:lpstr>
      <vt:lpstr>Today </vt:lpstr>
      <vt:lpstr>Objectives </vt:lpstr>
      <vt:lpstr>Sharing your Writing </vt:lpstr>
      <vt:lpstr>Creating a Book </vt:lpstr>
      <vt:lpstr>Work Time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Books </dc:title>
  <dc:creator>Button, Brandon</dc:creator>
  <cp:lastModifiedBy>Button, Brandon</cp:lastModifiedBy>
  <cp:revision>4</cp:revision>
  <dcterms:created xsi:type="dcterms:W3CDTF">2014-05-16T11:46:56Z</dcterms:created>
  <dcterms:modified xsi:type="dcterms:W3CDTF">2014-05-16T13:29:04Z</dcterms:modified>
</cp:coreProperties>
</file>