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63" r:id="rId5"/>
    <p:sldId id="264" r:id="rId6"/>
    <p:sldId id="261" r:id="rId7"/>
    <p:sldId id="262"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330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689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557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6F8CD6-C225-499C-B34C-90C112FC6C90}"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F8CD6-C225-499C-B34C-90C112FC6C90}"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F8CD6-C225-499C-B34C-90C112FC6C90}"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6F8CD6-C225-499C-B34C-90C112FC6C90}"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F8CD6-C225-499C-B34C-90C112FC6C90}"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F8CD6-C225-499C-B34C-90C112FC6C90}"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F8CD6-C225-499C-B34C-90C112FC6C90}"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F8CD6-C225-499C-B34C-90C112FC6C90}"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56A1C-A068-46D5-B201-B2DE9B83511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354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16F8CD6-C225-499C-B34C-90C112FC6C90}" type="datetimeFigureOut">
              <a:rPr lang="en-US" smtClean="0"/>
              <a:t>12/10/2014</a:t>
            </a:fld>
            <a:endParaRPr lang="en-US"/>
          </a:p>
        </p:txBody>
      </p:sp>
      <p:sp>
        <p:nvSpPr>
          <p:cNvPr id="9" name="Slide Number Placeholder 8"/>
          <p:cNvSpPr>
            <a:spLocks noGrp="1"/>
          </p:cNvSpPr>
          <p:nvPr>
            <p:ph type="sldNum" sz="quarter" idx="11"/>
          </p:nvPr>
        </p:nvSpPr>
        <p:spPr/>
        <p:txBody>
          <a:bodyPr/>
          <a:lstStyle/>
          <a:p>
            <a:fld id="{91756A1C-A068-46D5-B201-B2DE9B83511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F8CD6-C225-499C-B34C-90C112FC6C90}"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F8CD6-C225-499C-B34C-90C112FC6C90}"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56A1C-A068-46D5-B201-B2DE9B8351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34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9924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48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504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7054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4585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221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D1CFC-6932-4BDD-BAED-2D9FE4F904C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33A76-1D05-4C7A-80B8-9581C24ED9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98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756A1C-A068-46D5-B201-B2DE9B83511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16F8CD6-C225-499C-B34C-90C112FC6C90}" type="datetimeFigureOut">
              <a:rPr lang="en-US" smtClean="0"/>
              <a:t>12/10/2014</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aps-storage-k6\k-6-Udrive\brandon.button\Holton%202014-2015\Week%2015\Famous%20Failures.mp4"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Mindset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423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lstStyle/>
          <a:p>
            <a:r>
              <a:rPr lang="en-US" dirty="0" smtClean="0"/>
              <a:t>A way of thinking about LEARNING and INTELLIGENCE and CHALLENGES.  </a:t>
            </a:r>
            <a:endParaRPr lang="en-US" dirty="0"/>
          </a:p>
        </p:txBody>
      </p:sp>
    </p:spTree>
    <p:extLst>
      <p:ext uri="{BB962C8B-B14F-4D97-AF65-F5344CB8AC3E}">
        <p14:creationId xmlns:p14="http://schemas.microsoft.com/office/powerpoint/2010/main" val="1419727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normAutofit/>
          </a:bodyPr>
          <a:lstStyle/>
          <a:p>
            <a:r>
              <a:rPr lang="en-US" dirty="0" smtClean="0"/>
              <a:t>Use 7 sticks and make this design.  </a:t>
            </a:r>
          </a:p>
          <a:p>
            <a:endParaRPr lang="en-US" dirty="0"/>
          </a:p>
          <a:p>
            <a:endParaRPr lang="en-US" dirty="0" smtClean="0"/>
          </a:p>
          <a:p>
            <a:endParaRPr lang="en-US" dirty="0"/>
          </a:p>
          <a:p>
            <a:endParaRPr lang="en-US" dirty="0" smtClean="0"/>
          </a:p>
          <a:p>
            <a:endParaRPr lang="en-US" dirty="0"/>
          </a:p>
          <a:p>
            <a:r>
              <a:rPr lang="en-US" b="1" dirty="0"/>
              <a:t>MOVE 2 </a:t>
            </a:r>
            <a:r>
              <a:rPr lang="en-US" b="1" dirty="0" smtClean="0"/>
              <a:t>STICKS TO </a:t>
            </a:r>
            <a:r>
              <a:rPr lang="en-US" b="1" dirty="0"/>
              <a:t>MAKE 2 TRIANGLES.  </a:t>
            </a:r>
            <a:endParaRPr lang="en-US" b="1" dirty="0" smtClean="0"/>
          </a:p>
          <a:p>
            <a:pPr lvl="1"/>
            <a:r>
              <a:rPr lang="en-US" b="1" dirty="0" smtClean="0"/>
              <a:t>You </a:t>
            </a:r>
            <a:r>
              <a:rPr lang="en-US" b="1" dirty="0"/>
              <a:t>must move only 2 and you cannot remove any </a:t>
            </a:r>
            <a:r>
              <a:rPr lang="en-US" b="1" dirty="0" smtClean="0"/>
              <a:t>sticks.</a:t>
            </a:r>
            <a:r>
              <a:rPr lang="en-US" b="1" dirty="0"/>
              <a:t>  </a:t>
            </a:r>
            <a:endParaRPr lang="en-US" b="1" dirty="0" smtClean="0"/>
          </a:p>
          <a:p>
            <a:pPr lvl="1"/>
            <a:endParaRPr lang="en-US" b="1" dirty="0"/>
          </a:p>
          <a:p>
            <a:r>
              <a:rPr lang="en-US" dirty="0" smtClean="0"/>
              <a:t>You have 7 minutes.  </a:t>
            </a:r>
          </a:p>
          <a:p>
            <a:endParaRPr lang="en-US" dirty="0"/>
          </a:p>
          <a:p>
            <a:r>
              <a:rPr lang="en-US" dirty="0" smtClean="0"/>
              <a:t>If you succeed, cover your design and show Mr. Button.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3214687" cy="142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a:t>So, how did you feel before you started this activity? What were you saying </a:t>
            </a:r>
            <a:r>
              <a:rPr lang="en-US" dirty="0" smtClean="0"/>
              <a:t>to yourself</a:t>
            </a:r>
            <a:r>
              <a:rPr lang="en-US" dirty="0"/>
              <a:t>?</a:t>
            </a:r>
          </a:p>
          <a:p>
            <a:r>
              <a:rPr lang="en-US" dirty="0"/>
              <a:t>What did you feel and say to yourself during the activity?</a:t>
            </a:r>
          </a:p>
          <a:p>
            <a:r>
              <a:rPr lang="en-US" dirty="0"/>
              <a:t>How did you feel and speak to yourself after the </a:t>
            </a:r>
            <a:r>
              <a:rPr lang="en-US" dirty="0" smtClean="0"/>
              <a:t>activity</a:t>
            </a:r>
          </a:p>
          <a:p>
            <a:endParaRPr lang="en-US" dirty="0"/>
          </a:p>
          <a:p>
            <a:r>
              <a:rPr lang="en-US" dirty="0" smtClean="0"/>
              <a:t>What I saw </a:t>
            </a:r>
          </a:p>
          <a:p>
            <a:pPr lvl="1"/>
            <a:r>
              <a:rPr lang="en-US" dirty="0" smtClean="0"/>
              <a:t>Body Language </a:t>
            </a:r>
          </a:p>
          <a:p>
            <a:pPr lvl="1"/>
            <a:r>
              <a:rPr lang="en-US" dirty="0" smtClean="0"/>
              <a:t>Facial Features </a:t>
            </a:r>
          </a:p>
          <a:p>
            <a:pPr lvl="1"/>
            <a:r>
              <a:rPr lang="en-US" dirty="0" smtClean="0"/>
              <a:t>Words </a:t>
            </a:r>
            <a:endParaRPr lang="en-US" dirty="0"/>
          </a:p>
          <a:p>
            <a:endParaRPr lang="en-US" dirty="0"/>
          </a:p>
        </p:txBody>
      </p:sp>
    </p:spTree>
    <p:extLst>
      <p:ext uri="{BB962C8B-B14F-4D97-AF65-F5344CB8AC3E}">
        <p14:creationId xmlns:p14="http://schemas.microsoft.com/office/powerpoint/2010/main" val="13942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Stout" panose="0202090407030B020401" pitchFamily="18" charset="0"/>
              </a:rPr>
              <a:t>Fixed Mindset</a:t>
            </a:r>
            <a:endParaRPr lang="en-US" dirty="0">
              <a:latin typeface="Goudy Stout" panose="0202090407030B020401" pitchFamily="18" charset="0"/>
            </a:endParaRPr>
          </a:p>
        </p:txBody>
      </p:sp>
      <p:sp>
        <p:nvSpPr>
          <p:cNvPr id="3" name="Content Placeholder 2"/>
          <p:cNvSpPr>
            <a:spLocks noGrp="1"/>
          </p:cNvSpPr>
          <p:nvPr>
            <p:ph idx="1"/>
          </p:nvPr>
        </p:nvSpPr>
        <p:spPr/>
        <p:txBody>
          <a:bodyPr/>
          <a:lstStyle/>
          <a:p>
            <a:r>
              <a:rPr lang="en-US" sz="2400" dirty="0" smtClean="0"/>
              <a:t>In a </a:t>
            </a:r>
            <a:r>
              <a:rPr lang="en-US" sz="2400" b="1" dirty="0" smtClean="0"/>
              <a:t>fixed mindset</a:t>
            </a:r>
            <a:r>
              <a:rPr lang="en-US" sz="2400" dirty="0" smtClean="0"/>
              <a:t>, people believe their basic qualities, like their intelligence or talent, are simply fixed traits. They spend their time documenting their intelligence or talent instead of developing them. They also believe that talent alone creates success—without effort. They’re wrong.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810000"/>
            <a:ext cx="38862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99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ormAutofit/>
          </a:bodyPr>
          <a:lstStyle/>
          <a:p>
            <a:r>
              <a:rPr lang="en-US" sz="3600" dirty="0" smtClean="0">
                <a:latin typeface="Goudy Stout" panose="0202090407030B020401" pitchFamily="18" charset="0"/>
              </a:rPr>
              <a:t>Growth Mindset</a:t>
            </a:r>
            <a:endParaRPr lang="en-US" sz="3600" dirty="0">
              <a:latin typeface="Goudy Stout" panose="0202090407030B020401"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t>In a </a:t>
            </a:r>
            <a:r>
              <a:rPr lang="en-US" sz="2400" b="1" dirty="0" smtClean="0"/>
              <a:t>growth mindset</a:t>
            </a:r>
            <a:r>
              <a:rPr lang="en-US" sz="2400" dirty="0" smtClean="0"/>
              <a:t>, people believe that their most basic abilities can be developed through dedication and hard work—brains and talent are just the starting point. This view creates a love of learning and a resilience that is essential for great accomplishment. Virtually all great people have had these qualities.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038600"/>
            <a:ext cx="3657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793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Failures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U:\Holton 2014-2015\Week 15\Famous Failures.mp4</a:t>
            </a:r>
            <a:endParaRPr lang="en-US" dirty="0"/>
          </a:p>
        </p:txBody>
      </p:sp>
    </p:spTree>
    <p:extLst>
      <p:ext uri="{BB962C8B-B14F-4D97-AF65-F5344CB8AC3E}">
        <p14:creationId xmlns:p14="http://schemas.microsoft.com/office/powerpoint/2010/main" val="206083829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199</Words>
  <Application>Microsoft Office PowerPoint</Application>
  <PresentationFormat>On-screen Show (4:3)</PresentationFormat>
  <Paragraphs>31</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1_Office Theme</vt:lpstr>
      <vt:lpstr>Adjacency</vt:lpstr>
      <vt:lpstr>Mindset</vt:lpstr>
      <vt:lpstr>What is it?</vt:lpstr>
      <vt:lpstr>Challenge</vt:lpstr>
      <vt:lpstr>Discuss</vt:lpstr>
      <vt:lpstr>Fixed Mindset</vt:lpstr>
      <vt:lpstr>Growth Mindset</vt:lpstr>
      <vt:lpstr>Famous Failures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Mindset</dc:title>
  <dc:creator>Button, Brandon</dc:creator>
  <cp:lastModifiedBy>Button, Brandon</cp:lastModifiedBy>
  <cp:revision>3</cp:revision>
  <dcterms:created xsi:type="dcterms:W3CDTF">2014-12-10T12:52:32Z</dcterms:created>
  <dcterms:modified xsi:type="dcterms:W3CDTF">2014-12-10T13:16:44Z</dcterms:modified>
</cp:coreProperties>
</file>