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61AB58-6BDE-41F6-8670-330E876C189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886317-539B-4692-A86D-DAB825782D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brandon.button\Desktop\Mission%20US%20promo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Mission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0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have not put in your test grades yet, nor your timeline project grades.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DID put in your daily quiz grades.  </a:t>
            </a:r>
          </a:p>
          <a:p>
            <a:endParaRPr lang="en-US" dirty="0"/>
          </a:p>
          <a:p>
            <a:r>
              <a:rPr lang="en-US" dirty="0" smtClean="0"/>
              <a:t>Many of you are staying after school today to finish your test.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Peer Power Partners meeting Thursday homeroom </a:t>
            </a:r>
          </a:p>
          <a:p>
            <a:endParaRPr lang="en-US" dirty="0"/>
          </a:p>
          <a:p>
            <a:r>
              <a:rPr lang="en-US" dirty="0" smtClean="0"/>
              <a:t>MCA’s this </a:t>
            </a:r>
            <a:r>
              <a:rPr lang="en-US" dirty="0" smtClean="0"/>
              <a:t>week</a:t>
            </a:r>
          </a:p>
          <a:p>
            <a:endParaRPr lang="en-US" dirty="0"/>
          </a:p>
          <a:p>
            <a:r>
              <a:rPr lang="en-US" dirty="0" smtClean="0"/>
              <a:t>Limited internet this week. 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3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unit, we talked about the causes of the American Revolution.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2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We’ll start to work with an onlin</a:t>
            </a:r>
            <a:r>
              <a:rPr lang="en-US" dirty="0" smtClean="0"/>
              <a:t>e activity called Mission US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Objectives </a:t>
            </a:r>
            <a:endParaRPr lang="en-US" dirty="0" smtClean="0"/>
          </a:p>
          <a:p>
            <a:pPr lvl="1"/>
            <a:r>
              <a:rPr lang="en-US" dirty="0" smtClean="0"/>
              <a:t>The learner will </a:t>
            </a:r>
            <a:r>
              <a:rPr lang="en-US" dirty="0" smtClean="0"/>
              <a:t>understand what it was like to live in Boston around the time of the Boston Massacre (1774…I think)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I’ll watch </a:t>
            </a:r>
            <a:r>
              <a:rPr lang="en-US" dirty="0" smtClean="0"/>
              <a:t>as Mr. Button models how to play Mission US.  I’ll complete the activity that goes along with the Prologue section.  I’ll talk with my partner about some of the interesting things I noticed about life in the 1700’s.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Big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notice are some differences between living in 1770 and today?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9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C:\Users\brandon.button\Desktop\Mission US promo.mp4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5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the OneNote Page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Website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Social Studies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Mission US Notebook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Watch how I save it to my OneNote.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the Game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Here’s how we’ll do it…</a:t>
            </a:r>
          </a:p>
          <a:p>
            <a:pPr lvl="1"/>
            <a:r>
              <a:rPr lang="en-US" dirty="0" smtClean="0"/>
              <a:t>Normally, you would all create a username and password and play on your own each day.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But since we have to be careful with the internet for the next weeks, we can’t do that.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So, AT SCHOOL, we’ll all play together.  I’ll draw popsicle sticks, and you will tell me how to move the character.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While we play together, you’ll all be filling out the daily work </a:t>
            </a:r>
            <a:r>
              <a:rPr lang="en-US" smtClean="0"/>
              <a:t>in OneNote. 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Then, if you want, you can go home and play for yourself.  It’s a fun activity.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8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1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284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Mission US </vt:lpstr>
      <vt:lpstr>Housekeeping Announcements</vt:lpstr>
      <vt:lpstr>Review </vt:lpstr>
      <vt:lpstr>Today </vt:lpstr>
      <vt:lpstr>Today’s Big Question </vt:lpstr>
      <vt:lpstr>Trailer </vt:lpstr>
      <vt:lpstr>Download the OneNote Page </vt:lpstr>
      <vt:lpstr>Playing the Game </vt:lpstr>
      <vt:lpstr>Present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US</dc:title>
  <dc:creator>Button, Brandon</dc:creator>
  <cp:lastModifiedBy>Button, Brandon</cp:lastModifiedBy>
  <cp:revision>5</cp:revision>
  <dcterms:created xsi:type="dcterms:W3CDTF">2015-04-13T11:26:36Z</dcterms:created>
  <dcterms:modified xsi:type="dcterms:W3CDTF">2015-04-14T11:37:21Z</dcterms:modified>
</cp:coreProperties>
</file>