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289" r:id="rId4"/>
    <p:sldId id="303" r:id="rId5"/>
    <p:sldId id="290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4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C0884-0603-4AAC-9B65-4405DD657C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sites.schoolworld.com/webpages/hultenius/writing.cfm?subpage=121292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2362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September </a:t>
            </a:r>
            <a:r>
              <a:rPr lang="en-US" sz="4400" dirty="0" smtClean="0"/>
              <a:t>29, </a:t>
            </a:r>
            <a:r>
              <a:rPr lang="en-US" sz="4400" dirty="0" smtClean="0"/>
              <a:t>2014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in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you </a:t>
            </a:r>
            <a:r>
              <a:rPr lang="en-US" dirty="0"/>
              <a:t>will think about the main</a:t>
            </a:r>
          </a:p>
          <a:p>
            <a:pPr marL="0" indent="0">
              <a:buNone/>
            </a:pPr>
            <a:r>
              <a:rPr lang="en-US" dirty="0"/>
              <a:t>events in your small moment and you’ll put them in order</a:t>
            </a:r>
          </a:p>
          <a:p>
            <a:pPr marL="0" indent="0">
              <a:buNone/>
            </a:pPr>
            <a:r>
              <a:rPr lang="en-US" dirty="0"/>
              <a:t>because personal narratives are usually told in chronological</a:t>
            </a:r>
          </a:p>
          <a:p>
            <a:pPr marL="0" indent="0">
              <a:buNone/>
            </a:pPr>
            <a:r>
              <a:rPr lang="en-US" dirty="0"/>
              <a:t>order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Using the Graphic Organizer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SMART 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teachersites.schoolworld.com/webpages/hultenius/writing.cfm?subpage=1212921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didn’t get done, this is now homework.  </a:t>
            </a:r>
          </a:p>
          <a:p>
            <a:endParaRPr lang="en-US" dirty="0"/>
          </a:p>
          <a:p>
            <a:r>
              <a:rPr lang="en-US" dirty="0" smtClean="0"/>
              <a:t>Make sure it goes in your agenda </a:t>
            </a:r>
          </a:p>
          <a:p>
            <a:endParaRPr lang="en-US" dirty="0"/>
          </a:p>
          <a:p>
            <a:r>
              <a:rPr lang="en-US" dirty="0" smtClean="0"/>
              <a:t>Put it in your homework folder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Tests Returned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News </a:t>
            </a:r>
          </a:p>
          <a:p>
            <a:r>
              <a:rPr lang="en-US" dirty="0" smtClean="0"/>
              <a:t>Writing </a:t>
            </a:r>
            <a:endParaRPr lang="en-US" dirty="0"/>
          </a:p>
          <a:p>
            <a:r>
              <a:rPr lang="en-US" dirty="0" smtClean="0"/>
              <a:t>Bathroom Break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share what he/she remembers about PN’s.  The learner will plan his/her writing.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will talk with my partner about the things I remember about Personal Narratives.  I will plan my PN by fillin</a:t>
            </a:r>
            <a:r>
              <a:rPr lang="en-US" dirty="0" smtClean="0"/>
              <a:t>g out two graphic organizers.  I will hear and read examples PN’s. 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Tonight’s 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both sides of the planning worksheet if you don’t finish in class today.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Friday, we talked about what a Personal Narrative is.  </a:t>
            </a:r>
          </a:p>
          <a:p>
            <a:endParaRPr lang="en-US" dirty="0"/>
          </a:p>
          <a:p>
            <a:r>
              <a:rPr lang="en-US" dirty="0" smtClean="0"/>
              <a:t>We read the Example “Alexander and the Terrible…”</a:t>
            </a:r>
          </a:p>
          <a:p>
            <a:endParaRPr lang="en-US" dirty="0"/>
          </a:p>
          <a:p>
            <a:r>
              <a:rPr lang="en-US" dirty="0" smtClean="0"/>
              <a:t>With your SPARK Partner: </a:t>
            </a:r>
          </a:p>
          <a:p>
            <a:pPr lvl="1"/>
            <a:r>
              <a:rPr lang="en-US" dirty="0" smtClean="0"/>
              <a:t>Rally Robin </a:t>
            </a:r>
          </a:p>
          <a:p>
            <a:pPr lvl="1"/>
            <a:r>
              <a:rPr lang="en-US" dirty="0" smtClean="0"/>
              <a:t>What are the things that all Personal Narratives have? </a:t>
            </a:r>
          </a:p>
          <a:p>
            <a:pPr lvl="1"/>
            <a:r>
              <a:rPr lang="en-US" dirty="0" smtClean="0"/>
              <a:t>Blue Starts </a:t>
            </a:r>
          </a:p>
          <a:p>
            <a:pPr lvl="1"/>
            <a:endParaRPr lang="en-US" dirty="0"/>
          </a:p>
          <a:p>
            <a:r>
              <a:rPr lang="en-US" dirty="0" smtClean="0"/>
              <a:t>Your homework was to choose one seed idea to begin writing </a:t>
            </a:r>
            <a:r>
              <a:rPr lang="en-US" dirty="0" smtClean="0"/>
              <a:t>about today.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78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66688"/>
            <a:ext cx="512445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4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 –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Before a writer even begins writing his/her story, he/she makes a PLAN.  </a:t>
            </a:r>
          </a:p>
          <a:p>
            <a:endParaRPr lang="en-US" dirty="0"/>
          </a:p>
          <a:p>
            <a:r>
              <a:rPr lang="en-US" dirty="0" smtClean="0"/>
              <a:t>All good writers plan out what they will write.  </a:t>
            </a:r>
          </a:p>
          <a:p>
            <a:pPr lvl="1"/>
            <a:r>
              <a:rPr lang="en-US" dirty="0" smtClean="0"/>
              <a:t>In their heads </a:t>
            </a:r>
          </a:p>
          <a:p>
            <a:pPr lvl="1"/>
            <a:r>
              <a:rPr lang="en-US" dirty="0" smtClean="0"/>
              <a:t>On paper</a:t>
            </a:r>
          </a:p>
          <a:p>
            <a:pPr lvl="1"/>
            <a:r>
              <a:rPr lang="en-US" dirty="0" smtClean="0"/>
              <a:t>On the computer </a:t>
            </a:r>
          </a:p>
          <a:p>
            <a:pPr lvl="1"/>
            <a:r>
              <a:rPr lang="en-US" dirty="0" smtClean="0"/>
              <a:t>Talking aloud </a:t>
            </a:r>
          </a:p>
          <a:p>
            <a:pPr lvl="1"/>
            <a:endParaRPr lang="en-US" dirty="0"/>
          </a:p>
          <a:p>
            <a:r>
              <a:rPr lang="en-US" dirty="0" smtClean="0"/>
              <a:t>Today, I’ll show you how to plan your PN by using a tool called a web.  </a:t>
            </a:r>
          </a:p>
          <a:p>
            <a:pPr lvl="1"/>
            <a:r>
              <a:rPr lang="en-US" dirty="0" smtClean="0"/>
              <a:t>The trick is to choose a seed that you can tell A LOT about.  </a:t>
            </a:r>
          </a:p>
        </p:txBody>
      </p:sp>
    </p:spTree>
    <p:extLst>
      <p:ext uri="{BB962C8B-B14F-4D97-AF65-F5344CB8AC3E}">
        <p14:creationId xmlns:p14="http://schemas.microsoft.com/office/powerpoint/2010/main" val="68918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Using the Web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SMART 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choice </a:t>
            </a:r>
          </a:p>
          <a:p>
            <a:pPr lvl="1"/>
            <a:r>
              <a:rPr lang="en-US" dirty="0" smtClean="0"/>
              <a:t>Paper Copy </a:t>
            </a:r>
          </a:p>
          <a:p>
            <a:pPr lvl="1"/>
            <a:r>
              <a:rPr lang="en-US" dirty="0" smtClean="0"/>
              <a:t>Electronic Copy </a:t>
            </a:r>
          </a:p>
          <a:p>
            <a:pPr lvl="1"/>
            <a:endParaRPr lang="en-US" dirty="0"/>
          </a:p>
          <a:p>
            <a:r>
              <a:rPr lang="en-US" dirty="0" smtClean="0"/>
              <a:t>TIP:  If you don’t take your computer home at night, take a paper copy.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10631</TotalTime>
  <Words>312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Social Studies</vt:lpstr>
      <vt:lpstr>Housekeeping </vt:lpstr>
      <vt:lpstr>Today</vt:lpstr>
      <vt:lpstr>Tonight’s Homework </vt:lpstr>
      <vt:lpstr>Review </vt:lpstr>
      <vt:lpstr>PowerPoint Presentation</vt:lpstr>
      <vt:lpstr>Today’s Lesson – Plan </vt:lpstr>
      <vt:lpstr>Using the Web </vt:lpstr>
      <vt:lpstr>Your Turn </vt:lpstr>
      <vt:lpstr>Putting it in Order </vt:lpstr>
      <vt:lpstr>Using the Graphic Organizer </vt:lpstr>
      <vt:lpstr>Your Turn </vt:lpstr>
      <vt:lpstr>Student Examples 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</dc:title>
  <dc:creator>Button, Brandon</dc:creator>
  <cp:lastModifiedBy>Button, Brandon</cp:lastModifiedBy>
  <cp:revision>76</cp:revision>
  <dcterms:created xsi:type="dcterms:W3CDTF">2014-09-03T11:18:46Z</dcterms:created>
  <dcterms:modified xsi:type="dcterms:W3CDTF">2014-09-29T12:06:03Z</dcterms:modified>
</cp:coreProperties>
</file>