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5" r:id="rId3"/>
    <p:sldId id="312" r:id="rId4"/>
    <p:sldId id="289" r:id="rId5"/>
    <p:sldId id="303" r:id="rId6"/>
    <p:sldId id="313" r:id="rId7"/>
    <p:sldId id="314" r:id="rId8"/>
    <p:sldId id="315" r:id="rId9"/>
    <p:sldId id="316" r:id="rId10"/>
    <p:sldId id="317" r:id="rId11"/>
    <p:sldId id="318" r:id="rId12"/>
    <p:sldId id="302" r:id="rId13"/>
    <p:sldId id="31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68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Day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learn about the people that lived in Mexico and the US </a:t>
            </a:r>
            <a:r>
              <a:rPr lang="en-US" b="1" dirty="0" smtClean="0"/>
              <a:t>before</a:t>
            </a:r>
            <a:r>
              <a:rPr lang="en-US" dirty="0" smtClean="0"/>
              <a:t> the languages were changed to Spanish and English.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027487" cy="300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4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3657600"/>
            <a:ext cx="7315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5410200" y="3429000"/>
            <a:ext cx="457200" cy="4572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657600" y="3429000"/>
            <a:ext cx="457200" cy="4572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467600" y="3429000"/>
            <a:ext cx="457200" cy="4572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533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0" y="203817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1776</a:t>
            </a:r>
          </a:p>
          <a:p>
            <a:pPr algn="ctr"/>
            <a:r>
              <a:rPr lang="en-US" dirty="0" smtClean="0"/>
              <a:t>Declaration of Independence signed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8500" y="16002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1492 </a:t>
            </a:r>
          </a:p>
          <a:p>
            <a:pPr algn="ctr"/>
            <a:r>
              <a:rPr lang="en-US" dirty="0" smtClean="0"/>
              <a:t>Columbus lands in San Salvador, Bahamas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800" y="4191000"/>
            <a:ext cx="2438400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Homework </a:t>
            </a:r>
          </a:p>
          <a:p>
            <a:pPr lvl="1"/>
            <a:r>
              <a:rPr lang="en-US" dirty="0" smtClean="0"/>
              <a:t>None. 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Objectives </a:t>
            </a:r>
            <a:endParaRPr lang="en-US" dirty="0"/>
          </a:p>
          <a:p>
            <a:pPr lvl="1"/>
            <a:r>
              <a:rPr lang="en-US" dirty="0"/>
              <a:t>The learner will talk with a partner about inferences and background knowledge regarding pictures.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I’ll make a guess about what some pictures mean that Mr. Button shows me.  I’ll share my thoughts with a partner and the class. 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561431"/>
            <a:ext cx="52387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93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Housekeeping / 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320"/>
            <a:ext cx="85344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Shortened schedule today.  </a:t>
            </a:r>
          </a:p>
          <a:p>
            <a:endParaRPr lang="en-US" dirty="0"/>
          </a:p>
          <a:p>
            <a:r>
              <a:rPr lang="en-US" dirty="0" smtClean="0"/>
              <a:t>Assessments returned during student news.  </a:t>
            </a:r>
          </a:p>
          <a:p>
            <a:endParaRPr lang="en-US" dirty="0"/>
          </a:p>
          <a:p>
            <a:r>
              <a:rPr lang="en-US" dirty="0" smtClean="0"/>
              <a:t>I need them back. 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week, we finished up our unit on the Bill of Rights.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took an assessment and presented posters on Friday.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086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 News </a:t>
            </a:r>
          </a:p>
          <a:p>
            <a:r>
              <a:rPr lang="en-US" dirty="0" smtClean="0"/>
              <a:t>Start a new unit – Early Americans </a:t>
            </a:r>
          </a:p>
          <a:p>
            <a:r>
              <a:rPr lang="en-US" dirty="0" smtClean="0"/>
              <a:t>Aztec Civilization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talk with a partner about inferences and background knowledge regarding pictures. 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I’ll make a guess about what some pictures mean that Mr. Button shows me.  I’ll share my thoughts with a partner and the class. 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Tonight’s 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267200"/>
          </a:xfrm>
        </p:spPr>
        <p:txBody>
          <a:bodyPr/>
          <a:lstStyle/>
          <a:p>
            <a:r>
              <a:rPr lang="en-US" dirty="0" smtClean="0"/>
              <a:t>None!!! 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505869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this!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your STEAM Partner.  </a:t>
            </a:r>
          </a:p>
          <a:p>
            <a:pPr lvl="1"/>
            <a:r>
              <a:rPr lang="en-US" dirty="0" smtClean="0"/>
              <a:t>What language do we speak in America?  </a:t>
            </a:r>
          </a:p>
          <a:p>
            <a:pPr lvl="1"/>
            <a:r>
              <a:rPr lang="en-US" dirty="0" smtClean="0"/>
              <a:t>Was it always like that? </a:t>
            </a:r>
          </a:p>
          <a:p>
            <a:pPr lvl="1"/>
            <a:r>
              <a:rPr lang="en-US" dirty="0" smtClean="0"/>
              <a:t>What language do we speak in Mexico?</a:t>
            </a:r>
          </a:p>
          <a:p>
            <a:pPr lvl="1"/>
            <a:r>
              <a:rPr lang="en-US" dirty="0" smtClean="0"/>
              <a:t>Was it always like that?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4036853"/>
            <a:ext cx="2432586" cy="24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thinking…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0366"/>
            <a:ext cx="8077200" cy="5248584"/>
          </a:xfrm>
        </p:spPr>
        <p:txBody>
          <a:bodyPr>
            <a:normAutofit/>
          </a:bodyPr>
          <a:lstStyle/>
          <a:p>
            <a:r>
              <a:rPr lang="en-US" dirty="0" smtClean="0"/>
              <a:t>With your SPARK Partner </a:t>
            </a:r>
          </a:p>
          <a:p>
            <a:pPr lvl="1"/>
            <a:r>
              <a:rPr lang="en-US" dirty="0" smtClean="0"/>
              <a:t>Look at the following pictures.  </a:t>
            </a:r>
          </a:p>
          <a:p>
            <a:pPr lvl="1"/>
            <a:r>
              <a:rPr lang="en-US" dirty="0" smtClean="0"/>
              <a:t>Tell your partner, and answer on Socrative: 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Have you seen something like this before?</a:t>
            </a:r>
          </a:p>
          <a:p>
            <a:pPr lvl="2"/>
            <a:r>
              <a:rPr lang="en-US" dirty="0" smtClean="0"/>
              <a:t>What do you think it is? </a:t>
            </a:r>
          </a:p>
          <a:p>
            <a:pPr lvl="2"/>
            <a:r>
              <a:rPr lang="en-US" dirty="0" smtClean="0"/>
              <a:t>What clues make you think that?</a:t>
            </a:r>
          </a:p>
          <a:p>
            <a:pPr lvl="2"/>
            <a:r>
              <a:rPr lang="en-US" dirty="0" smtClean="0"/>
              <a:t>(your answers don’t have to be RIGHT, but you have to tell your partner SOMETHING)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You’ll get a few seconds for </a:t>
            </a:r>
            <a:br>
              <a:rPr lang="en-US" dirty="0" smtClean="0"/>
            </a:br>
            <a:r>
              <a:rPr lang="en-US" dirty="0" smtClean="0"/>
              <a:t>each picture.  Be ready to share.  </a:t>
            </a:r>
          </a:p>
          <a:p>
            <a:pPr lvl="2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6325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791200"/>
            <a:ext cx="7239000" cy="893136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dirty="0"/>
              <a:t>Have you seen something like this before?</a:t>
            </a:r>
          </a:p>
          <a:p>
            <a:pPr lvl="2"/>
            <a:r>
              <a:rPr lang="en-US" dirty="0"/>
              <a:t>What do you think it is? </a:t>
            </a:r>
          </a:p>
          <a:p>
            <a:pPr lvl="2"/>
            <a:r>
              <a:rPr lang="en-US" dirty="0"/>
              <a:t>What clues make you think that?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2237"/>
            <a:ext cx="6096000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9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791200"/>
            <a:ext cx="7239000" cy="893136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dirty="0"/>
              <a:t>Have you seen something like this before?</a:t>
            </a:r>
          </a:p>
          <a:p>
            <a:pPr lvl="2"/>
            <a:r>
              <a:rPr lang="en-US" dirty="0"/>
              <a:t>What do you think it is? </a:t>
            </a:r>
          </a:p>
          <a:p>
            <a:pPr lvl="2"/>
            <a:r>
              <a:rPr lang="en-US" dirty="0"/>
              <a:t>What clues make you think that?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151573"/>
            <a:ext cx="80470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15737</TotalTime>
  <Words>248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Early Americans</vt:lpstr>
      <vt:lpstr>Housekeeping / Announcements </vt:lpstr>
      <vt:lpstr>Review </vt:lpstr>
      <vt:lpstr>Today</vt:lpstr>
      <vt:lpstr>Tonight’s Homework </vt:lpstr>
      <vt:lpstr>Think about this! </vt:lpstr>
      <vt:lpstr>Keep thinking…</vt:lpstr>
      <vt:lpstr>PowerPoint Presentation</vt:lpstr>
      <vt:lpstr>PowerPoint Presentation</vt:lpstr>
      <vt:lpstr>This Week…</vt:lpstr>
      <vt:lpstr>Timeline </vt:lpstr>
      <vt:lpstr>Recap  </vt:lpstr>
      <vt:lpstr>Time?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</dc:title>
  <dc:creator>Button, Brandon</dc:creator>
  <cp:lastModifiedBy>Button, Brandon</cp:lastModifiedBy>
  <cp:revision>161</cp:revision>
  <dcterms:created xsi:type="dcterms:W3CDTF">2014-09-03T11:18:46Z</dcterms:created>
  <dcterms:modified xsi:type="dcterms:W3CDTF">2014-10-27T12:10:33Z</dcterms:modified>
</cp:coreProperties>
</file>