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05" r:id="rId3"/>
    <p:sldId id="312" r:id="rId4"/>
    <p:sldId id="289" r:id="rId5"/>
    <p:sldId id="303" r:id="rId6"/>
    <p:sldId id="323" r:id="rId7"/>
    <p:sldId id="324" r:id="rId8"/>
    <p:sldId id="325" r:id="rId9"/>
    <p:sldId id="30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3C0884-0603-4AAC-9B65-4405DD657C16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3C0884-0603-4AAC-9B65-4405DD657C16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3C0884-0603-4AAC-9B65-4405DD657C16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3C0884-0603-4AAC-9B65-4405DD657C16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68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Day </a:t>
            </a:r>
            <a:r>
              <a:rPr lang="en-US" sz="2000" dirty="0" smtClean="0"/>
              <a:t>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4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98320"/>
            <a:ext cx="8534400" cy="3505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CoGat</a:t>
            </a:r>
            <a:r>
              <a:rPr lang="en-US" dirty="0" smtClean="0"/>
              <a:t> Testing </a:t>
            </a:r>
            <a:r>
              <a:rPr lang="en-US" dirty="0" smtClean="0"/>
              <a:t>this week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Mr. Button gone on Friday </a:t>
            </a:r>
          </a:p>
          <a:p>
            <a:endParaRPr lang="en-US" dirty="0"/>
          </a:p>
          <a:p>
            <a:r>
              <a:rPr lang="en-US" dirty="0" smtClean="0"/>
              <a:t>WTW Day today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Housekeeping / Announcements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696200" cy="4846320"/>
          </a:xfrm>
        </p:spPr>
        <p:txBody>
          <a:bodyPr/>
          <a:lstStyle/>
          <a:p>
            <a:r>
              <a:rPr lang="en-US" dirty="0" smtClean="0"/>
              <a:t>Last week, we finished up  a unit on Early Americans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Student News </a:t>
            </a:r>
          </a:p>
          <a:p>
            <a:r>
              <a:rPr lang="en-US" dirty="0" smtClean="0"/>
              <a:t>Learn some election vocabulary </a:t>
            </a:r>
            <a:endParaRPr lang="en-US" dirty="0" smtClean="0"/>
          </a:p>
          <a:p>
            <a:r>
              <a:rPr lang="en-US" dirty="0" smtClean="0"/>
              <a:t>Bathroom Break 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will listen and take notes on election vocabulary.  The learner will discuss the vocab words with a partner and do a matching activity.  The learner will write a question using his/her vocab word for the guest speaker tomorrow.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I will watch a BrainPop video on political parties and listen as Mr. Button explains some election vocabulary.  I will take notes and then do a matching activity with a partner.  We will write one question for tomorrow’s guest using our vocab word.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239000" cy="746760"/>
          </a:xfrm>
        </p:spPr>
        <p:txBody>
          <a:bodyPr>
            <a:norm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010400" cy="4267200"/>
          </a:xfrm>
        </p:spPr>
        <p:txBody>
          <a:bodyPr/>
          <a:lstStyle/>
          <a:p>
            <a:r>
              <a:rPr lang="en-US" dirty="0" smtClean="0"/>
              <a:t>None – get all missing work in by Wednesday.  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Tonight’s Homework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120" y="3400425"/>
            <a:ext cx="505869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0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371600"/>
            <a:ext cx="8061960" cy="5248584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Tomorrow is Election Day.  </a:t>
            </a:r>
          </a:p>
          <a:p>
            <a:pPr marL="514350" indent="-514350"/>
            <a:endParaRPr lang="en-US" dirty="0">
              <a:solidFill>
                <a:srgbClr val="FF3399"/>
              </a:solidFill>
            </a:endParaRPr>
          </a:p>
          <a:p>
            <a:pPr marL="514350" indent="-514350"/>
            <a:r>
              <a:rPr lang="en-US" dirty="0" smtClean="0">
                <a:solidFill>
                  <a:srgbClr val="FF3399"/>
                </a:solidFill>
              </a:rPr>
              <a:t>To understand elections a little better, you’ll be watching a BrainPop video.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smtClean="0"/>
              <a:t>BrainPop Video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68" y="3581400"/>
            <a:ext cx="3857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5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note sheet.  </a:t>
            </a:r>
          </a:p>
          <a:p>
            <a:endParaRPr lang="en-US" dirty="0"/>
          </a:p>
          <a:p>
            <a:r>
              <a:rPr lang="en-US" dirty="0" smtClean="0"/>
              <a:t>With your STEAM Partner, talk about these words.  Do you know any of them already?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Sheet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going to quickly go over these words.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Button’s Lecture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Homework </a:t>
            </a:r>
          </a:p>
          <a:p>
            <a:pPr lvl="1"/>
            <a:r>
              <a:rPr lang="en-US" dirty="0" smtClean="0"/>
              <a:t>None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Objectives </a:t>
            </a:r>
            <a:endParaRPr lang="en-US" dirty="0"/>
          </a:p>
          <a:p>
            <a:pPr lvl="1"/>
            <a:r>
              <a:rPr lang="en-US" dirty="0"/>
              <a:t>The learner will listen and take notes on election vocabulary.  The learner will discuss the vocab words with a partner and do a matching activity.  The learner will write a question using his/her vocab word for the guest speaker tomorrow. 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 will watch a BrainPop video on political parties and listen as Mr. Button explains some election vocabulary.  I will take notes and then do a matching activity with a partner.  We will write one question for tomorrow’s guest using our vocab word.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3">
      <a:dk1>
        <a:srgbClr val="0070C0"/>
      </a:dk1>
      <a:lt1>
        <a:sysClr val="window" lastClr="FFFFFF"/>
      </a:lt1>
      <a:dk2>
        <a:srgbClr val="0070C0"/>
      </a:dk2>
      <a:lt2>
        <a:srgbClr val="DEF5FA"/>
      </a:lt2>
      <a:accent1>
        <a:srgbClr val="FF0000"/>
      </a:accent1>
      <a:accent2>
        <a:srgbClr val="DA1F28"/>
      </a:accent2>
      <a:accent3>
        <a:srgbClr val="0070C0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17976</TotalTime>
  <Words>202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Elections </vt:lpstr>
      <vt:lpstr>Housekeeping / Announcements </vt:lpstr>
      <vt:lpstr>Review </vt:lpstr>
      <vt:lpstr>Today</vt:lpstr>
      <vt:lpstr>Tonight’s Homework </vt:lpstr>
      <vt:lpstr>BrainPop Video </vt:lpstr>
      <vt:lpstr>Note Sheet </vt:lpstr>
      <vt:lpstr>Mr. Button’s Lecture </vt:lpstr>
      <vt:lpstr>Recap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</dc:title>
  <dc:creator>Button, Brandon</dc:creator>
  <cp:lastModifiedBy>Button, Brandon</cp:lastModifiedBy>
  <cp:revision>176</cp:revision>
  <dcterms:created xsi:type="dcterms:W3CDTF">2014-09-03T11:18:46Z</dcterms:created>
  <dcterms:modified xsi:type="dcterms:W3CDTF">2014-11-03T19:55:42Z</dcterms:modified>
</cp:coreProperties>
</file>