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71" r:id="rId2"/>
    <p:sldId id="259" r:id="rId3"/>
    <p:sldId id="272" r:id="rId4"/>
    <p:sldId id="258" r:id="rId5"/>
    <p:sldId id="273" r:id="rId6"/>
    <p:sldId id="265" r:id="rId7"/>
    <p:sldId id="274" r:id="rId8"/>
    <p:sldId id="270" r:id="rId9"/>
    <p:sldId id="275" r:id="rId10"/>
    <p:sldId id="269" r:id="rId11"/>
    <p:sldId id="276" r:id="rId12"/>
    <p:sldId id="260" r:id="rId13"/>
    <p:sldId id="277" r:id="rId14"/>
    <p:sldId id="261" r:id="rId15"/>
    <p:sldId id="267" r:id="rId16"/>
    <p:sldId id="278" r:id="rId17"/>
    <p:sldId id="268" r:id="rId18"/>
    <p:sldId id="279" r:id="rId19"/>
    <p:sldId id="262" r:id="rId20"/>
    <p:sldId id="280" r:id="rId21"/>
    <p:sldId id="264" r:id="rId22"/>
    <p:sldId id="281" r:id="rId23"/>
    <p:sldId id="266" r:id="rId24"/>
    <p:sldId id="282" r:id="rId25"/>
    <p:sldId id="263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3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858D-B302-48A7-9B43-1C016DE57DF8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BF7E3-7EE3-40EF-B37C-EBA2ABE9C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53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7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0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4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3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7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9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9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8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9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2344-AC73-4BBD-84B1-19CF2F992C3F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33B8A-2A0C-4D27-8E28-412C802C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5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begin this activity, start the slideshow.  You will see a blank on the page.  Try to fill in the blank with one of the vocabulary words we studies today.  Progress the slideshow to see what the vocabulary word is.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 fontAlgn="t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 person who presses type and ink onto paper. In colonial shops this person often wrote, edited, and published newspapers and pamphlets. 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printer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__________is a proud supporter of the American cause: This meant freedom from what were considered unfair British laws.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Patriot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 </a:t>
            </a:r>
            <a:r>
              <a:rPr lang="en-US" sz="4400" i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contract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is a formal, usually legal agreement.  It can also be a more general term for an </a:t>
            </a:r>
            <a:r>
              <a:rPr lang="en-US" sz="4400" i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indenture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 a work agreement with strict terms, usually lasting seven to ten years. 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3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 _______is a person who has been freed from slavery. 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freedman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_________is a system based on using enforced labor and regarding those laborers as property. 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 ___________is someone who buys and sells goods, especially in large quantities.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 _________is someone at the highest level of skill in a trade. In colonial trades, this person was most often the owner of the business. 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merchant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An ________is a skilled craftsperson, who makes tools, decorative objects, books, or clothing by hand.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artisan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 ________is somebody who is forced to work for somebody else.  Since this person was regarded as property, he or she received no payment for their work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slave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“_______” was a nickname for a British soldier serving in America, so named because of the color of the coat he wore.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Redcoat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craftsman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3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 __________is somebody who is being trained by a skilled professional in an art, a craft, or a trade.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apprentice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 _________is an artisan who has completed an apprenticeship and is fully trained and qualified, but who still works for an employer or master craftsman.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journeyman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This was a bloody costly war (1756-1763) between England and France.  Part of the war was fought in North America, where both countries claimed land. </a:t>
            </a:r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Indian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374</Words>
  <Application>Microsoft Office PowerPoint</Application>
  <PresentationFormat>On-screen Show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To begin this activity, start the slideshow.  You will see a blank on the page.  Try to fill in the blank with one of the vocabulary words we studies today.  Progress the slideshow to see what the vocabulary word is.  </vt:lpstr>
      <vt:lpstr>A _________is someone at the highest level of skill in a trade. In colonial trades, this person was most often the owner of the business.  </vt:lpstr>
      <vt:lpstr>master craftsman</vt:lpstr>
      <vt:lpstr>An __________is somebody who is being trained by a skilled professional in an art, a craft, or a trade. </vt:lpstr>
      <vt:lpstr>apprentice</vt:lpstr>
      <vt:lpstr>A _________is an artisan who has completed an apprenticeship and is fully trained and qualified, but who still works for an employer or master craftsman.</vt:lpstr>
      <vt:lpstr>journeyman</vt:lpstr>
      <vt:lpstr>This was a bloody costly war (1756-1763) between England and France.  Part of the war was fought in North America, where both countries claimed land. </vt:lpstr>
      <vt:lpstr>French and Indian War </vt:lpstr>
      <vt:lpstr>A person who presses type and ink onto paper. In colonial shops this person often wrote, edited, and published newspapers and pamphlets.  </vt:lpstr>
      <vt:lpstr>A printer </vt:lpstr>
      <vt:lpstr>__________is a proud supporter of the American cause: This meant freedom from what were considered unfair British laws.</vt:lpstr>
      <vt:lpstr>Patriot</vt:lpstr>
      <vt:lpstr>A contract is a formal, usually legal agreement.  It can also be a more general term for an indenture, a work agreement with strict terms, usually lasting seven to ten years.  </vt:lpstr>
      <vt:lpstr>A _______is a person who has been freed from slavery.  </vt:lpstr>
      <vt:lpstr>freedman</vt:lpstr>
      <vt:lpstr>_________is a system based on using enforced labor and regarding those laborers as property.  </vt:lpstr>
      <vt:lpstr>Slavery</vt:lpstr>
      <vt:lpstr>A ___________is someone who buys and sells goods, especially in large quantities. </vt:lpstr>
      <vt:lpstr>merchant</vt:lpstr>
      <vt:lpstr> An ________is a skilled craftsperson, who makes tools, decorative objects, books, or clothing by hand.</vt:lpstr>
      <vt:lpstr>artisan</vt:lpstr>
      <vt:lpstr>A ________is somebody who is forced to work for somebody else.  Since this person was regarded as property, he or she received no payment for their work</vt:lpstr>
      <vt:lpstr>slave</vt:lpstr>
      <vt:lpstr>“_______” was a nickname for a British soldier serving in America, so named because of the color of the coat he wore. </vt:lpstr>
      <vt:lpstr>Redcoat</vt:lpstr>
    </vt:vector>
  </TitlesOfParts>
  <Company>ISD 492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begin this activity, start the slideshow.  You will see a blank on the page.  Try to fill in the blank with one of the vocabulary words we studies today.  Progress the slideshow to see what the vocabulary word is.  </dc:title>
  <dc:creator>Button, Brandon</dc:creator>
  <cp:lastModifiedBy>Button, Brandon</cp:lastModifiedBy>
  <cp:revision>2</cp:revision>
  <dcterms:created xsi:type="dcterms:W3CDTF">2014-04-10T02:00:06Z</dcterms:created>
  <dcterms:modified xsi:type="dcterms:W3CDTF">2014-04-10T11:32:22Z</dcterms:modified>
</cp:coreProperties>
</file>