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66739-1BE0-4F49-BBF6-CA9C0F88447A}"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2239031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66739-1BE0-4F49-BBF6-CA9C0F88447A}"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178140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66739-1BE0-4F49-BBF6-CA9C0F88447A}"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43020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66739-1BE0-4F49-BBF6-CA9C0F88447A}"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3738910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66739-1BE0-4F49-BBF6-CA9C0F88447A}"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293060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66739-1BE0-4F49-BBF6-CA9C0F88447A}"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20391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66739-1BE0-4F49-BBF6-CA9C0F88447A}"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197476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66739-1BE0-4F49-BBF6-CA9C0F88447A}"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1351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66739-1BE0-4F49-BBF6-CA9C0F88447A}"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228995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66739-1BE0-4F49-BBF6-CA9C0F88447A}"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269842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66739-1BE0-4F49-BBF6-CA9C0F88447A}"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5A00F-6830-437A-9F4A-D03B6D1D3CAC}" type="slidenum">
              <a:rPr lang="en-US" smtClean="0"/>
              <a:t>‹#›</a:t>
            </a:fld>
            <a:endParaRPr lang="en-US"/>
          </a:p>
        </p:txBody>
      </p:sp>
    </p:spTree>
    <p:extLst>
      <p:ext uri="{BB962C8B-B14F-4D97-AF65-F5344CB8AC3E}">
        <p14:creationId xmlns:p14="http://schemas.microsoft.com/office/powerpoint/2010/main" val="2335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66739-1BE0-4F49-BBF6-CA9C0F88447A}"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5A00F-6830-437A-9F4A-D03B6D1D3CAC}" type="slidenum">
              <a:rPr lang="en-US" smtClean="0"/>
              <a:t>‹#›</a:t>
            </a:fld>
            <a:endParaRPr lang="en-US"/>
          </a:p>
        </p:txBody>
      </p:sp>
    </p:spTree>
    <p:extLst>
      <p:ext uri="{BB962C8B-B14F-4D97-AF65-F5344CB8AC3E}">
        <p14:creationId xmlns:p14="http://schemas.microsoft.com/office/powerpoint/2010/main" val="2738484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2 Vocabulary Activity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88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cloth that is made at home by spinning thread on a wheel and then weaving that thread into cloth on a loom.  In general, though, it meant things that were made at home in America.</a:t>
            </a:r>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Homespun </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to complain about or object to something.</a:t>
            </a:r>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Protest </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a dummy, often crudely made, that is supposed to represent a real person who is disliked.</a:t>
            </a:r>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Effigy</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Money </a:t>
            </a:r>
            <a:r>
              <a:rPr lang="en-US" dirty="0"/>
              <a:t>that a government makes its citizens pay.</a:t>
            </a:r>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Tax</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laws passed by the British Parliament in June 1767. They placed a tax on common products imported to America such as lead, paper, paint, glass, and tea.  The taxes collected would be used to pay British governors and other officials that were usually paid by local town assemblies.</a:t>
            </a:r>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smtClean="0"/>
              <a:t>Townshend Acts </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something made or grown in another country that is then shipped here, usually so that it may be resold.</a:t>
            </a:r>
          </a:p>
          <a:p>
            <a:pPr marL="0" indent="0">
              <a:buNone/>
            </a:pPr>
            <a:endParaRPr lang="en-US" dirty="0"/>
          </a:p>
        </p:txBody>
      </p:sp>
    </p:spTree>
    <p:extLst>
      <p:ext uri="{BB962C8B-B14F-4D97-AF65-F5344CB8AC3E}">
        <p14:creationId xmlns:p14="http://schemas.microsoft.com/office/powerpoint/2010/main" val="3508254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Import </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something made or grown in one country that is sent to another country for sale.</a:t>
            </a:r>
          </a:p>
          <a:p>
            <a:pPr marL="0" indent="0">
              <a:buNone/>
            </a:pP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Export </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Any </a:t>
            </a:r>
            <a:r>
              <a:rPr lang="en-US" dirty="0"/>
              <a:t>person who is loyal to his or her king.  In the dozen or so years leading up to the Revolutionary War, a </a:t>
            </a:r>
            <a:r>
              <a:rPr lang="en-US" dirty="0" smtClean="0"/>
              <a:t>_______was </a:t>
            </a:r>
            <a:r>
              <a:rPr lang="en-US" dirty="0"/>
              <a:t>a person who continued to support King George III and his policies in the American colonies. </a:t>
            </a:r>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Loyalist </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to refuse to deal with a process, an organization or a company as a form or expression of protest against it.  Usually, there is a group of people who agree to boycott rather than just one person. </a:t>
            </a:r>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Boycott </a:t>
            </a:r>
            <a:endParaRPr lang="en-US" dirty="0"/>
          </a:p>
        </p:txBody>
      </p:sp>
    </p:spTree>
    <p:extLst>
      <p:ext uri="{BB962C8B-B14F-4D97-AF65-F5344CB8AC3E}">
        <p14:creationId xmlns:p14="http://schemas.microsoft.com/office/powerpoint/2010/main" val="678441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266</Words>
  <Application>Microsoft Office PowerPoint</Application>
  <PresentationFormat>On-screen Show (4:3)</PresentationFormat>
  <Paragraphs>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Part 2 Vocabulary Activity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2 Vocabulary Activity </dc:title>
  <dc:creator>Button, Brandon</dc:creator>
  <cp:lastModifiedBy>Button, Brandon</cp:lastModifiedBy>
  <cp:revision>1</cp:revision>
  <dcterms:created xsi:type="dcterms:W3CDTF">2014-04-15T12:03:13Z</dcterms:created>
  <dcterms:modified xsi:type="dcterms:W3CDTF">2014-04-15T12:08:19Z</dcterms:modified>
</cp:coreProperties>
</file>