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85" r:id="rId6"/>
    <p:sldId id="291" r:id="rId7"/>
    <p:sldId id="286" r:id="rId8"/>
    <p:sldId id="292" r:id="rId9"/>
    <p:sldId id="288" r:id="rId10"/>
    <p:sldId id="290" r:id="rId11"/>
    <p:sldId id="293" r:id="rId12"/>
    <p:sldId id="28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9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45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69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72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87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07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65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4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98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06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5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0884-0603-4AAC-9B65-4405DD657C16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352800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September 17, 2014</a:t>
            </a:r>
            <a:endParaRPr lang="en-US" sz="4400" dirty="0"/>
          </a:p>
          <a:p>
            <a:pPr marL="514350" indent="-514350" algn="l">
              <a:buAutoNum type="arabicPeriod"/>
            </a:pPr>
            <a:r>
              <a:rPr lang="en-US" b="1" dirty="0" smtClean="0"/>
              <a:t>Find your </a:t>
            </a:r>
            <a:r>
              <a:rPr lang="en-US" b="1" dirty="0" smtClean="0"/>
              <a:t>seat</a:t>
            </a:r>
            <a:r>
              <a:rPr lang="en-US" b="1" dirty="0" smtClean="0"/>
              <a:t>.  </a:t>
            </a:r>
            <a:br>
              <a:rPr lang="en-US" b="1" dirty="0" smtClean="0"/>
            </a:br>
            <a:endParaRPr lang="en-US" b="1" dirty="0"/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Tell your SPARK Partner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b="1" dirty="0" smtClean="0"/>
              <a:t>Your name 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b="1" dirty="0" smtClean="0"/>
              <a:t>2 rules you know about the walking path 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b="1" dirty="0" smtClean="0"/>
              <a:t>Your favorite type of drink</a:t>
            </a:r>
            <a:endParaRPr lang="en-US" b="1" dirty="0"/>
          </a:p>
          <a:p>
            <a:pPr marL="971550" lvl="1" indent="-514350" algn="l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resources on OneNote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Brainpop</a:t>
            </a:r>
            <a:r>
              <a:rPr lang="en-US" dirty="0" smtClean="0"/>
              <a:t> needs a username and password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username: </a:t>
            </a:r>
            <a:r>
              <a:rPr lang="en-US" dirty="0" err="1" smtClean="0"/>
              <a:t>bcps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password:  </a:t>
            </a:r>
            <a:r>
              <a:rPr lang="en-US" dirty="0" err="1" smtClean="0"/>
              <a:t>brainpop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questions on OneNote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You’ll get more time to research on your own, and then I’ll talk about the government and prepare you for Friday’s test.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Objectives </a:t>
            </a:r>
          </a:p>
          <a:p>
            <a:pPr lvl="1"/>
            <a:r>
              <a:rPr lang="en-US" dirty="0"/>
              <a:t>The learner will discuss what he/she already knows about government with a partner.  The learner will use resources to begin learning about the three branches.  </a:t>
            </a:r>
            <a:br>
              <a:rPr lang="en-US" dirty="0"/>
            </a:br>
            <a:r>
              <a:rPr lang="en-US" dirty="0"/>
              <a:t>  </a:t>
            </a:r>
          </a:p>
          <a:p>
            <a:pPr lvl="1"/>
            <a:r>
              <a:rPr lang="en-US" dirty="0"/>
              <a:t>I will talk with my partner about what I think I know about the government.  I will use the resources from Mr. Button to find out more about the three branches of government and fill out the graphic organizer.  I will work alone or with a partner.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 Break!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Don’t forget the bathroom box. 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1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/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am working on grading your stuff and will have everything entered tonight…hopefully. 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 score = I haven’t graded it yet. 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Red X = MISSING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Today we will…</a:t>
            </a:r>
          </a:p>
          <a:p>
            <a:pPr lvl="1"/>
            <a:r>
              <a:rPr lang="en-US" dirty="0" smtClean="0"/>
              <a:t>Start learning about the three branches of government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discuss what he/she already knows about government with a partner.  The learner will use resources to begin learning about the three branches.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I will talk with my partner about what I think I know abou</a:t>
            </a:r>
            <a:r>
              <a:rPr lang="en-US" dirty="0" smtClean="0"/>
              <a:t>t the government.  I will use the resources from Mr. Button to find out more about the three branches of government and fill out the pages in OneNote.  I will work alone or with a partner. 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4000">
              <a:srgbClr val="00B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Mystery Student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6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None today… unless you want to do more research on the three branches by yourself.  </a:t>
            </a:r>
          </a:p>
          <a:p>
            <a:endParaRPr lang="en-US" dirty="0"/>
          </a:p>
          <a:p>
            <a:r>
              <a:rPr lang="en-US" dirty="0" smtClean="0"/>
              <a:t>There will be a test covering this stuff on FRIDAY! </a:t>
            </a:r>
          </a:p>
          <a:p>
            <a:pPr lvl="1"/>
            <a:r>
              <a:rPr lang="en-US" dirty="0" smtClean="0"/>
              <a:t>Tomorrow, I’ll teach you how to study.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59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With your STEAM Partner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" y="762000"/>
            <a:ext cx="906681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have you HEARD about how the government works.  </a:t>
            </a:r>
          </a:p>
          <a:p>
            <a:pPr lvl="1"/>
            <a:r>
              <a:rPr lang="en-US" dirty="0" smtClean="0"/>
              <a:t>I’ve heard that the president’s job is….</a:t>
            </a:r>
          </a:p>
          <a:p>
            <a:pPr lvl="1"/>
            <a:r>
              <a:rPr lang="en-US" dirty="0" smtClean="0"/>
              <a:t>I’ve heard that congress is…</a:t>
            </a:r>
          </a:p>
          <a:p>
            <a:pPr lvl="1"/>
            <a:r>
              <a:rPr lang="en-US" dirty="0" smtClean="0"/>
              <a:t>I’ve heard that the supreme court is…</a:t>
            </a:r>
          </a:p>
          <a:p>
            <a:pPr lvl="1"/>
            <a:r>
              <a:rPr lang="en-US" dirty="0" smtClean="0"/>
              <a:t>Some other jobs I know of in the government are…</a:t>
            </a:r>
          </a:p>
          <a:p>
            <a:r>
              <a:rPr lang="en-US" dirty="0" smtClean="0"/>
              <a:t>Be ready to share what you and your partner said!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What do you want to learn about the government in the next two days?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 want to learn more about…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I’m curious about…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question that I have is…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Gambit – that means you and your partner say these things…</a:t>
            </a:r>
          </a:p>
          <a:p>
            <a:pPr lvl="1"/>
            <a:r>
              <a:rPr lang="en-US" dirty="0" smtClean="0"/>
              <a:t>Green:  Wow, we have a lot of work to do over the next 3 days. </a:t>
            </a:r>
          </a:p>
          <a:p>
            <a:pPr lvl="1"/>
            <a:r>
              <a:rPr lang="en-US" dirty="0" smtClean="0"/>
              <a:t>Blue:  Don’t worry.  If we work hard and don’t give up, we’ll be fine.  </a:t>
            </a:r>
          </a:p>
          <a:p>
            <a:pPr lvl="1"/>
            <a:r>
              <a:rPr lang="en-US" dirty="0" smtClean="0"/>
              <a:t>Green:  Just like the popsicle stick bridge, when something is difficult, our brain is getting stronger.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on.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Please download the OneNote pages from my website.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the OneNote pages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162800" cy="4572000"/>
          </a:xfrm>
        </p:spPr>
        <p:txBody>
          <a:bodyPr/>
          <a:lstStyle/>
          <a:p>
            <a:r>
              <a:rPr lang="en-US" dirty="0" smtClean="0"/>
              <a:t>Resources available </a:t>
            </a:r>
          </a:p>
          <a:p>
            <a:endParaRPr lang="en-US" dirty="0"/>
          </a:p>
          <a:p>
            <a:r>
              <a:rPr lang="en-US" dirty="0" smtClean="0"/>
              <a:t>Make it your own – this is where YOU take notes!  </a:t>
            </a:r>
          </a:p>
          <a:p>
            <a:endParaRPr lang="en-US" dirty="0"/>
          </a:p>
          <a:p>
            <a:r>
              <a:rPr lang="en-US" dirty="0" smtClean="0"/>
              <a:t>I will be grading this.  </a:t>
            </a:r>
          </a:p>
          <a:p>
            <a:endParaRPr lang="en-US" dirty="0"/>
          </a:p>
          <a:p>
            <a:r>
              <a:rPr lang="en-US" dirty="0" smtClean="0"/>
              <a:t>Enjoy!!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5668</TotalTime>
  <Words>397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Equity</vt:lpstr>
      <vt:lpstr>Office Theme</vt:lpstr>
      <vt:lpstr>Social Studies</vt:lpstr>
      <vt:lpstr>Announcements / Housekeeping</vt:lpstr>
      <vt:lpstr>Agenda </vt:lpstr>
      <vt:lpstr>Mystery Student </vt:lpstr>
      <vt:lpstr>Homework </vt:lpstr>
      <vt:lpstr>With your STEAM Partner </vt:lpstr>
      <vt:lpstr>Log on.  </vt:lpstr>
      <vt:lpstr>Please download the OneNote pages from my website.  </vt:lpstr>
      <vt:lpstr>Talk about the OneNote pages </vt:lpstr>
      <vt:lpstr>Work Time </vt:lpstr>
      <vt:lpstr>Tomorrow </vt:lpstr>
      <vt:lpstr>Bathroom Break!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</dc:title>
  <dc:creator>Button, Brandon</dc:creator>
  <cp:lastModifiedBy>Button, Brandon</cp:lastModifiedBy>
  <cp:revision>44</cp:revision>
  <dcterms:created xsi:type="dcterms:W3CDTF">2014-09-03T11:18:46Z</dcterms:created>
  <dcterms:modified xsi:type="dcterms:W3CDTF">2014-09-17T18:11:33Z</dcterms:modified>
</cp:coreProperties>
</file>