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5" r:id="rId5"/>
    <p:sldId id="291" r:id="rId6"/>
    <p:sldId id="286" r:id="rId7"/>
    <p:sldId id="292" r:id="rId8"/>
    <p:sldId id="294" r:id="rId9"/>
    <p:sldId id="290" r:id="rId10"/>
    <p:sldId id="293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3C0884-0603-4AAC-9B65-4405DD657C16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gressforkids.net/Constitution_threebranches.htm" TargetMode="External"/><Relationship Id="rId2" Type="http://schemas.openxmlformats.org/officeDocument/2006/relationships/hyperlink" Target="http://www.brainpopjr.com/socialstudies/government/branchesofgovernmen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September 17, 2014</a:t>
            </a:r>
            <a:endParaRPr lang="en-US" sz="4400" dirty="0"/>
          </a:p>
          <a:p>
            <a:pPr marL="514350" indent="-514350" algn="l">
              <a:buAutoNum type="arabicPeriod"/>
            </a:pPr>
            <a:r>
              <a:rPr lang="en-US" b="1" dirty="0" smtClean="0"/>
              <a:t>Find your seat.  </a:t>
            </a:r>
            <a:br>
              <a:rPr lang="en-US" b="1" dirty="0" smtClean="0"/>
            </a:br>
            <a:endParaRPr lang="en-US" b="1" dirty="0"/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Tell your SPARK Partner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b="1" dirty="0" smtClean="0"/>
              <a:t>Your name 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b="1" dirty="0" smtClean="0"/>
              <a:t>If you could meet any famous person, who would you meet?  </a:t>
            </a:r>
            <a:endParaRPr lang="en-US" b="1" dirty="0" smtClean="0"/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b="1" dirty="0" smtClean="0"/>
              <a:t>Why would you meet that person?</a:t>
            </a:r>
            <a:endParaRPr lang="en-US" b="1" dirty="0"/>
          </a:p>
          <a:p>
            <a:pPr marL="971550" lvl="1" indent="-514350" algn="l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fill it out together.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Watch and see what I write.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 along and write what I write. 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We’ll make study cards for your test on Monday.  You’ll have more time to work on your OneNote pages.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Objectives </a:t>
            </a:r>
          </a:p>
          <a:p>
            <a:pPr lvl="1"/>
            <a:r>
              <a:rPr lang="en-US" dirty="0"/>
              <a:t>The learner will watch a video on the branches of government and fill out a graphic organizer with a partner.  The learner will check his/her work by filling out the same GO with the class.  </a:t>
            </a:r>
            <a:br>
              <a:rPr lang="en-US" dirty="0"/>
            </a:br>
            <a:r>
              <a:rPr lang="en-US" dirty="0"/>
              <a:t>  </a:t>
            </a:r>
          </a:p>
          <a:p>
            <a:pPr lvl="1"/>
            <a:r>
              <a:rPr lang="en-US" dirty="0"/>
              <a:t>I will watch or read the resources Mr. Button has for me.  Then, with a partner, I will fill out the worksheet on the Branches of Government.  As a class, I will take notes on the branches of government.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/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am working on grading your stuff and will have everything entered tonight…hopefully. 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/>
              <a:t>Peer Power Partner permission forms are due tomorrow.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Today we will…</a:t>
            </a:r>
          </a:p>
          <a:p>
            <a:pPr lvl="1"/>
            <a:r>
              <a:rPr lang="en-US" dirty="0" smtClean="0"/>
              <a:t>Take more time to learn about the branches of government. 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</a:t>
            </a:r>
            <a:r>
              <a:rPr lang="en-US" dirty="0" smtClean="0"/>
              <a:t>watch a video on the branches of government and fill out a graphic organizer with a partner.  The learner will check his/her work by filling out the same GO with the class.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I will watch or read the resources Mr. Button has for me.  Then, with a partner, I will fill out the worksheet on the Branches of Government.  As a class, I will take notes on the branches of government. 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2D050"/>
            </a:gs>
            <a:gs pos="4000">
              <a:srgbClr val="00B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Mystery Student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6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None today… unless you want to do more research on the three branches by yourself.  </a:t>
            </a:r>
          </a:p>
          <a:p>
            <a:endParaRPr lang="en-US" dirty="0"/>
          </a:p>
          <a:p>
            <a:r>
              <a:rPr lang="en-US" dirty="0" smtClean="0"/>
              <a:t>There will be a test covering this stuff on </a:t>
            </a:r>
            <a:r>
              <a:rPr lang="en-US" dirty="0" smtClean="0"/>
              <a:t>MONDAY! </a:t>
            </a:r>
            <a:endParaRPr lang="en-US" dirty="0" smtClean="0"/>
          </a:p>
          <a:p>
            <a:pPr lvl="1"/>
            <a:r>
              <a:rPr lang="en-US" dirty="0" smtClean="0"/>
              <a:t>Tomorrow, I’ll teach you how to study.  </a:t>
            </a:r>
          </a:p>
        </p:txBody>
      </p:sp>
    </p:spTree>
    <p:extLst>
      <p:ext uri="{BB962C8B-B14F-4D97-AF65-F5344CB8AC3E}">
        <p14:creationId xmlns:p14="http://schemas.microsoft.com/office/powerpoint/2010/main" val="8359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With your STEAM Partner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812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Open your OneNote.  </a:t>
            </a:r>
          </a:p>
          <a:p>
            <a:endParaRPr lang="en-US" dirty="0"/>
          </a:p>
          <a:p>
            <a:r>
              <a:rPr lang="en-US" dirty="0" smtClean="0"/>
              <a:t>Go to the Branches of Government pages.  </a:t>
            </a:r>
          </a:p>
          <a:p>
            <a:endParaRPr lang="en-US" dirty="0"/>
          </a:p>
          <a:p>
            <a:r>
              <a:rPr lang="en-US" b="1" dirty="0" smtClean="0"/>
              <a:t>Shar</a:t>
            </a:r>
            <a:r>
              <a:rPr lang="en-US" b="1" dirty="0" smtClean="0"/>
              <a:t>e with your partner any answers you found yesterday.   Or, if you didn’t answer any questions, talk about which resource you used yesterday.  </a:t>
            </a:r>
          </a:p>
          <a:p>
            <a:pPr lvl="1"/>
            <a:r>
              <a:rPr lang="en-US" dirty="0" smtClean="0"/>
              <a:t>Green goes first. </a:t>
            </a:r>
          </a:p>
          <a:p>
            <a:pPr lvl="1"/>
            <a:endParaRPr lang="en-US" dirty="0"/>
          </a:p>
          <a:p>
            <a:r>
              <a:rPr lang="en-US" dirty="0" smtClean="0"/>
              <a:t>I’ll give you a worksheet while you’re doing that.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we watch or read these resources, take notes on your worksheet.  Then, you’ll share your notes with your partner.  </a:t>
            </a: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x-none" smtClean="0">
                <a:hlinkClick r:id="rId2"/>
              </a:rPr>
              <a:t>http</a:t>
            </a:r>
            <a:r>
              <a:rPr lang="x-none">
                <a:hlinkClick r:id="rId2"/>
              </a:rPr>
              <a:t>://www.brainpopjr.com/socialstudies/government/branchesofgovernment/</a:t>
            </a:r>
            <a:endParaRPr lang="x-none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www.congressforkids.net/Constitution_threebranches.htm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52400"/>
            <a:ext cx="816508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649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</a:t>
            </a:r>
            <a:r>
              <a:rPr lang="en-US" dirty="0" smtClean="0"/>
              <a:t>with your SPARK Partner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162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Share what you wrote on your note page.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Discuss if you think your partner’s information is correct or incorrect.  </a:t>
            </a:r>
          </a:p>
          <a:p>
            <a:endParaRPr lang="en-US" dirty="0"/>
          </a:p>
          <a:p>
            <a:r>
              <a:rPr lang="en-US" dirty="0" smtClean="0"/>
              <a:t>Say This: </a:t>
            </a:r>
          </a:p>
          <a:p>
            <a:pPr lvl="1"/>
            <a:r>
              <a:rPr lang="en-US" dirty="0" smtClean="0"/>
              <a:t>Partner 1:  In this box, I wrote ________________.  </a:t>
            </a:r>
          </a:p>
          <a:p>
            <a:pPr lvl="1"/>
            <a:r>
              <a:rPr lang="en-US" dirty="0" smtClean="0"/>
              <a:t>Partner 2:      Agree?	Disagree?</a:t>
            </a:r>
          </a:p>
          <a:p>
            <a:pPr lvl="1"/>
            <a:endParaRPr lang="en-US" dirty="0"/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sz="1000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Then switch roles.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767110"/>
              </p:ext>
            </p:extLst>
          </p:nvPr>
        </p:nvGraphicFramePr>
        <p:xfrm>
          <a:off x="609600" y="5638800"/>
          <a:ext cx="7467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I agree.</a:t>
                      </a:r>
                      <a:r>
                        <a:rPr lang="en-US" baseline="0" dirty="0" smtClean="0"/>
                        <a:t> That’s what I wrote too.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wrote something else. Here</a:t>
                      </a:r>
                      <a:r>
                        <a:rPr lang="en-US" baseline="0" dirty="0" smtClean="0"/>
                        <a:t> what I wrote.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2895600" y="5010150"/>
            <a:ext cx="457200" cy="533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29200" y="5010150"/>
            <a:ext cx="609600" cy="40005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9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5695</TotalTime>
  <Words>336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Social Studies</vt:lpstr>
      <vt:lpstr>Announcements / Housekeeping</vt:lpstr>
      <vt:lpstr>Agenda </vt:lpstr>
      <vt:lpstr>Mystery Student </vt:lpstr>
      <vt:lpstr>Homework </vt:lpstr>
      <vt:lpstr>With your STEAM Partner </vt:lpstr>
      <vt:lpstr>Resources Together</vt:lpstr>
      <vt:lpstr>PowerPoint Presentation</vt:lpstr>
      <vt:lpstr>Talk with your SPARK Partner </vt:lpstr>
      <vt:lpstr>Now let’s fill it out together.  </vt:lpstr>
      <vt:lpstr>Tomorrow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</dc:title>
  <dc:creator>Button, Brandon</dc:creator>
  <cp:lastModifiedBy>Button, Brandon</cp:lastModifiedBy>
  <cp:revision>47</cp:revision>
  <dcterms:created xsi:type="dcterms:W3CDTF">2014-09-03T11:18:46Z</dcterms:created>
  <dcterms:modified xsi:type="dcterms:W3CDTF">2014-09-18T12:17:28Z</dcterms:modified>
</cp:coreProperties>
</file>