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85" r:id="rId6"/>
    <p:sldId id="286" r:id="rId7"/>
    <p:sldId id="295" r:id="rId8"/>
    <p:sldId id="296" r:id="rId9"/>
    <p:sldId id="297" r:id="rId10"/>
    <p:sldId id="292" r:id="rId11"/>
    <p:sldId id="298" r:id="rId12"/>
    <p:sldId id="293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3C0884-0603-4AAC-9B65-4405DD657C16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487AEA-0F85-4D79-A7E7-C9382B6682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button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352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September </a:t>
            </a:r>
            <a:r>
              <a:rPr lang="en-US" sz="4400" dirty="0" smtClean="0"/>
              <a:t>19, </a:t>
            </a:r>
            <a:r>
              <a:rPr lang="en-US" sz="4400" dirty="0" smtClean="0"/>
              <a:t>2014</a:t>
            </a:r>
            <a:endParaRPr lang="en-US" sz="4400" dirty="0"/>
          </a:p>
          <a:p>
            <a:pPr marL="514350" indent="-514350" algn="l">
              <a:buAutoNum type="arabicPeriod"/>
            </a:pPr>
            <a:r>
              <a:rPr lang="en-US" b="1" dirty="0" smtClean="0"/>
              <a:t>Find your seat.  </a:t>
            </a:r>
            <a:br>
              <a:rPr lang="en-US" b="1" dirty="0" smtClean="0"/>
            </a:br>
            <a:endParaRPr lang="en-US" b="1" dirty="0"/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/>
              <a:t>Tell your SPARK Partner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Your name </a:t>
            </a:r>
          </a:p>
          <a:p>
            <a:pPr marL="971550" lvl="1" indent="-514350" algn="l">
              <a:buFont typeface="Arial" panose="020B0604020202020204" pitchFamily="34" charset="0"/>
              <a:buChar char="•"/>
            </a:pPr>
            <a:r>
              <a:rPr lang="en-US" b="1" dirty="0" smtClean="0"/>
              <a:t>What you’re doing this weekend.</a:t>
            </a:r>
            <a:endParaRPr lang="en-US" b="1" dirty="0"/>
          </a:p>
          <a:p>
            <a:pPr marL="971550" lvl="1" indent="-514350" algn="l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by Yourself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Me </a:t>
            </a:r>
          </a:p>
          <a:p>
            <a:endParaRPr lang="en-US" dirty="0"/>
          </a:p>
          <a:p>
            <a:r>
              <a:rPr lang="en-US" dirty="0" smtClean="0"/>
              <a:t>Your Turn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with your STEAM Partner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 Me </a:t>
            </a:r>
          </a:p>
          <a:p>
            <a:endParaRPr lang="en-US" dirty="0"/>
          </a:p>
          <a:p>
            <a:r>
              <a:rPr lang="en-US" dirty="0" smtClean="0"/>
              <a:t>Your Turn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4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on your OneNote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r>
              <a:rPr lang="en-US" dirty="0" smtClean="0"/>
              <a:t>Now you can have time to fill out your OneNote pages.  </a:t>
            </a:r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You can keep studying alone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take a test and get our last day to finish our OneNot</a:t>
            </a:r>
            <a:r>
              <a:rPr lang="en-US" dirty="0" smtClean="0"/>
              <a:t>e pages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The learner will create study cards for the branches of government.  The learner will work in pairs to study </a:t>
            </a:r>
            <a:br>
              <a:rPr lang="en-US" dirty="0"/>
            </a:br>
            <a:r>
              <a:rPr lang="en-US" dirty="0"/>
              <a:t>  </a:t>
            </a:r>
          </a:p>
          <a:p>
            <a:pPr lvl="1"/>
            <a:r>
              <a:rPr lang="en-US" dirty="0"/>
              <a:t>I will make study cards on the branches of government.  I will quiz my partner on the three branches.  I will get work time for my OneNote pages.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/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Grades updated!!! </a:t>
            </a:r>
          </a:p>
          <a:p>
            <a:endParaRPr lang="en-US" dirty="0"/>
          </a:p>
          <a:p>
            <a:r>
              <a:rPr lang="en-US" dirty="0" smtClean="0"/>
              <a:t>Missing assignment???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will…</a:t>
            </a:r>
          </a:p>
          <a:p>
            <a:pPr lvl="1"/>
            <a:r>
              <a:rPr lang="en-US" dirty="0" smtClean="0"/>
              <a:t>Take more time to learn about the branches of government.  </a:t>
            </a:r>
          </a:p>
          <a:p>
            <a:pPr lvl="1"/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</a:t>
            </a:r>
            <a:r>
              <a:rPr lang="en-US" dirty="0" smtClean="0"/>
              <a:t>create study cards for the branches of government.  The learner will work in pairs to study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I will make study cards on the branches of government.  I will quiz my partner on the three branches.  I will get work time for my OneNote pages. 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your agendas, the assignment for social studies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Study the branches of government </a:t>
            </a:r>
          </a:p>
          <a:p>
            <a:pPr lvl="1"/>
            <a:r>
              <a:rPr lang="en-US" dirty="0" smtClean="0"/>
              <a:t>Test on Monday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9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2D050"/>
            </a:gs>
            <a:gs pos="4000">
              <a:srgbClr val="00B0F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Button’s Website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Daily Journal!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www.mrbutton.weebly.com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534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Create the Study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Take 4 of each color </a:t>
            </a:r>
          </a:p>
          <a:p>
            <a:endParaRPr lang="en-US" dirty="0"/>
          </a:p>
          <a:p>
            <a:r>
              <a:rPr lang="en-US" dirty="0" smtClean="0"/>
              <a:t>Put your name on all of them, on the bottom corner, like this.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3581400"/>
            <a:ext cx="3810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Brandon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Green Study Cards – watch me first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7974293"/>
              </p:ext>
            </p:extLst>
          </p:nvPr>
        </p:nvGraphicFramePr>
        <p:xfrm>
          <a:off x="914400" y="1447800"/>
          <a:ext cx="77724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Branch</a:t>
                      </a:r>
                      <a:r>
                        <a:rPr lang="en-US" sz="2800" baseline="0" dirty="0" smtClean="0"/>
                        <a:t> Name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Legislative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Also</a:t>
                      </a:r>
                      <a:r>
                        <a:rPr lang="en-US" sz="2800" baseline="0" dirty="0" smtClean="0"/>
                        <a:t> called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Congress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Other Parts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Senate</a:t>
                      </a:r>
                      <a:r>
                        <a:rPr lang="en-US" sz="2800" baseline="0" dirty="0" smtClean="0"/>
                        <a:t> and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House of Representatives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Primary</a:t>
                      </a:r>
                      <a:r>
                        <a:rPr lang="en-US" sz="2800" baseline="0" dirty="0" smtClean="0"/>
                        <a:t> Function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 make laws.  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4495800" y="1828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4495800" y="2971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4495800" y="4495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4495800" y="55626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71600"/>
            <a:ext cx="60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card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Pink Study Cards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6368077"/>
              </p:ext>
            </p:extLst>
          </p:nvPr>
        </p:nvGraphicFramePr>
        <p:xfrm>
          <a:off x="914400" y="1447800"/>
          <a:ext cx="77724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Branch</a:t>
                      </a:r>
                      <a:r>
                        <a:rPr lang="en-US" sz="2800" baseline="0" dirty="0" smtClean="0"/>
                        <a:t> Name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Executive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Also</a:t>
                      </a:r>
                      <a:r>
                        <a:rPr lang="en-US" sz="2800" baseline="0" dirty="0" smtClean="0"/>
                        <a:t> called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</a:t>
                      </a:r>
                      <a:r>
                        <a:rPr lang="en-US" sz="2800" baseline="0" dirty="0" smtClean="0"/>
                        <a:t> president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Other Parts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Vice President and </a:t>
                      </a:r>
                    </a:p>
                    <a:p>
                      <a:pPr algn="ctr"/>
                      <a:r>
                        <a:rPr lang="en-US" sz="2800" dirty="0" smtClean="0"/>
                        <a:t>Cabinet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Primary</a:t>
                      </a:r>
                      <a:r>
                        <a:rPr lang="en-US" sz="2800" baseline="0" dirty="0" smtClean="0"/>
                        <a:t> Function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</a:t>
                      </a:r>
                      <a:r>
                        <a:rPr lang="en-US" sz="2800" baseline="0" dirty="0" smtClean="0"/>
                        <a:t> carry out laws. 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To command the armed forces.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urved Right Arrow 4"/>
          <p:cNvSpPr/>
          <p:nvPr/>
        </p:nvSpPr>
        <p:spPr>
          <a:xfrm>
            <a:off x="4495800" y="1828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4495800" y="2971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495800" y="4495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4495800" y="55626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60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card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Gray Study Cards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2785667"/>
              </p:ext>
            </p:extLst>
          </p:nvPr>
        </p:nvGraphicFramePr>
        <p:xfrm>
          <a:off x="914400" y="1447800"/>
          <a:ext cx="77724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Branch</a:t>
                      </a:r>
                      <a:r>
                        <a:rPr lang="en-US" sz="2800" baseline="0" dirty="0" smtClean="0"/>
                        <a:t> Name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Judicial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Also</a:t>
                      </a:r>
                      <a:r>
                        <a:rPr lang="en-US" sz="2800" baseline="0" dirty="0" smtClean="0"/>
                        <a:t> called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Court System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Other Parts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Supreme Court</a:t>
                      </a:r>
                      <a:r>
                        <a:rPr lang="en-US" sz="2800" baseline="0" dirty="0" smtClean="0"/>
                        <a:t> and 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Other Federal Courts </a:t>
                      </a:r>
                      <a:endParaRPr lang="en-US" sz="28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Primary</a:t>
                      </a:r>
                      <a:r>
                        <a:rPr lang="en-US" sz="2800" baseline="0" dirty="0" smtClean="0"/>
                        <a:t> Function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 review the</a:t>
                      </a:r>
                      <a:r>
                        <a:rPr lang="en-US" sz="2800" baseline="0" dirty="0" smtClean="0"/>
                        <a:t> laws and explain them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urved Right Arrow 4"/>
          <p:cNvSpPr/>
          <p:nvPr/>
        </p:nvSpPr>
        <p:spPr>
          <a:xfrm>
            <a:off x="4495800" y="1828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4495800" y="2971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495800" y="44958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4495800" y="5562600"/>
            <a:ext cx="495300" cy="4191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60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card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card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2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5733</TotalTime>
  <Words>281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Social Studies</vt:lpstr>
      <vt:lpstr>Announcements / Housekeeping</vt:lpstr>
      <vt:lpstr>Agenda </vt:lpstr>
      <vt:lpstr>Homework </vt:lpstr>
      <vt:lpstr>Mr. Button’s Website </vt:lpstr>
      <vt:lpstr>Create the Study Cards </vt:lpstr>
      <vt:lpstr>Green Study Cards – watch me first </vt:lpstr>
      <vt:lpstr>Pink Study Cards </vt:lpstr>
      <vt:lpstr>Gray Study Cards </vt:lpstr>
      <vt:lpstr>Study by Yourself </vt:lpstr>
      <vt:lpstr>Study with your STEAM Partner </vt:lpstr>
      <vt:lpstr>Work Time on your OneNote </vt:lpstr>
      <vt:lpstr>Monday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</dc:title>
  <dc:creator>Button, Brandon</dc:creator>
  <cp:lastModifiedBy>Button, Brandon</cp:lastModifiedBy>
  <cp:revision>50</cp:revision>
  <dcterms:created xsi:type="dcterms:W3CDTF">2014-09-03T11:18:46Z</dcterms:created>
  <dcterms:modified xsi:type="dcterms:W3CDTF">2014-09-19T12:27:59Z</dcterms:modified>
</cp:coreProperties>
</file>