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05" r:id="rId3"/>
    <p:sldId id="312" r:id="rId4"/>
    <p:sldId id="289" r:id="rId5"/>
    <p:sldId id="303" r:id="rId6"/>
    <p:sldId id="320" r:id="rId7"/>
    <p:sldId id="321" r:id="rId8"/>
    <p:sldId id="322" r:id="rId9"/>
    <p:sldId id="324" r:id="rId10"/>
    <p:sldId id="323" r:id="rId11"/>
    <p:sldId id="30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3C0884-0603-4AAC-9B65-4405DD657C1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3C0884-0603-4AAC-9B65-4405DD657C1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3C0884-0603-4AAC-9B65-4405DD657C1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83C0884-0603-4AAC-9B65-4405DD657C1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68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Day </a:t>
            </a:r>
            <a:r>
              <a:rPr lang="en-US" sz="2000" dirty="0" smtClean="0"/>
              <a:t>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4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 smtClean="0"/>
              <a:t>Work time!!!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1371600"/>
            <a:ext cx="8061960" cy="524858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Watch the BrianPop Video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Maya </a:t>
            </a:r>
            <a:r>
              <a:rPr lang="en-US" sz="4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Civilization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After watching, talk with your partner about what you thought were the 4 most important things about the Mayans.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Re-watch the video and take screenshots.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Put them into a PowerPoint along with notes.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You’ll present this to the class. </a:t>
            </a:r>
          </a:p>
        </p:txBody>
      </p:sp>
    </p:spTree>
    <p:extLst>
      <p:ext uri="{BB962C8B-B14F-4D97-AF65-F5344CB8AC3E}">
        <p14:creationId xmlns:p14="http://schemas.microsoft.com/office/powerpoint/2010/main" val="32135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Homework </a:t>
            </a:r>
          </a:p>
          <a:p>
            <a:pPr lvl="1"/>
            <a:r>
              <a:rPr lang="en-US" dirty="0" smtClean="0"/>
              <a:t>None. 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Objectives </a:t>
            </a:r>
            <a:endParaRPr lang="en-US" dirty="0"/>
          </a:p>
          <a:p>
            <a:pPr lvl="1"/>
            <a:r>
              <a:rPr lang="en-US" dirty="0"/>
              <a:t>The learner will present his/her notes on the Aztecs to his/her group.  The learner will work with a partner to identify the main points of the Mayan culture. 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My group and I will finish presenting our notes about the Aztecs.  Later, I will get a partner and take 4 screenshots about the most important information on the Mayans– another group of people who were here before Europeans came. 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Housekeeping / Announcements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98320"/>
            <a:ext cx="8534400" cy="3505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CoGat</a:t>
            </a:r>
            <a:r>
              <a:rPr lang="en-US" dirty="0" smtClean="0"/>
              <a:t> Testing next week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you’re going Trick or Treating – be safe!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60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696200" cy="4846320"/>
          </a:xfrm>
        </p:spPr>
        <p:txBody>
          <a:bodyPr/>
          <a:lstStyle/>
          <a:p>
            <a:r>
              <a:rPr lang="en-US" dirty="0" smtClean="0"/>
              <a:t>Yesterday, we started talking about the Aztec civilization.  </a:t>
            </a:r>
            <a:endParaRPr lang="en-US" dirty="0" smtClean="0"/>
          </a:p>
          <a:p>
            <a:pPr lvl="1"/>
            <a:r>
              <a:rPr lang="en-US" dirty="0" smtClean="0"/>
              <a:t>With </a:t>
            </a:r>
            <a:r>
              <a:rPr lang="en-US" dirty="0" smtClean="0"/>
              <a:t>your SPARK Partner </a:t>
            </a:r>
          </a:p>
          <a:p>
            <a:pPr lvl="1"/>
            <a:r>
              <a:rPr lang="en-US" dirty="0" smtClean="0"/>
              <a:t>What was one thing you learned about the Aztecs yesterday?</a:t>
            </a:r>
          </a:p>
          <a:p>
            <a:pPr lvl="1"/>
            <a:r>
              <a:rPr lang="en-US" dirty="0" smtClean="0"/>
              <a:t>Then, we’ll share for a SPARK card.  </a:t>
            </a:r>
            <a:endParaRPr lang="en-US" dirty="0" smtClean="0"/>
          </a:p>
          <a:p>
            <a:pPr lvl="1"/>
            <a:r>
              <a:rPr lang="en-US" dirty="0" smtClean="0"/>
              <a:t>Remember </a:t>
            </a:r>
            <a:r>
              <a:rPr lang="en-US" dirty="0" smtClean="0"/>
              <a:t>good partner discussion techniques.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9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239000" cy="746760"/>
          </a:xfrm>
        </p:spPr>
        <p:txBody>
          <a:bodyPr>
            <a:norm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3914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Student News </a:t>
            </a:r>
          </a:p>
          <a:p>
            <a:r>
              <a:rPr lang="en-US" dirty="0" smtClean="0"/>
              <a:t>Finish Aztec Civilization Group sharing</a:t>
            </a:r>
          </a:p>
          <a:p>
            <a:r>
              <a:rPr lang="en-US" dirty="0" smtClean="0"/>
              <a:t>Start Mayan Civilization Group sharing </a:t>
            </a:r>
            <a:endParaRPr lang="en-US" dirty="0" smtClean="0"/>
          </a:p>
          <a:p>
            <a:r>
              <a:rPr lang="en-US" dirty="0" smtClean="0"/>
              <a:t>Bathroom Break  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Objectives </a:t>
            </a:r>
          </a:p>
          <a:p>
            <a:pPr lvl="1"/>
            <a:r>
              <a:rPr lang="en-US" dirty="0" smtClean="0"/>
              <a:t>The learner will present his/her notes on the Aztecs to his/her group.  The learner will work with a partner to identify the main points of the Mayan culture.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 smtClean="0"/>
              <a:t>My group and I will finish presenting our notes about the Aztecs.  Later, I will get a partner and take 4 screenshots about the most important information on the Mayans– another group of people who were here before Europeans came.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Tonight’s Homework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010400" cy="4267200"/>
          </a:xfrm>
        </p:spPr>
        <p:txBody>
          <a:bodyPr/>
          <a:lstStyle/>
          <a:p>
            <a:r>
              <a:rPr lang="en-US" dirty="0" smtClean="0"/>
              <a:t>None</a:t>
            </a:r>
            <a:r>
              <a:rPr lang="en-US" dirty="0" smtClean="0"/>
              <a:t>!!!</a:t>
            </a:r>
          </a:p>
          <a:p>
            <a:r>
              <a:rPr lang="en-US" dirty="0" smtClean="0"/>
              <a:t>But there will be an assessment that is due on Monday.  I’ll tell you more about it tomorrow.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5058698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52400" y="3886200"/>
            <a:ext cx="2514600" cy="1143000"/>
          </a:xfrm>
          <a:prstGeom prst="wedgeRoundRectCallout">
            <a:avLst>
              <a:gd name="adj1" fmla="val 70433"/>
              <a:gd name="adj2" fmla="val 4128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YAY!!!!! </a:t>
            </a:r>
          </a:p>
          <a:p>
            <a:pPr algn="ctr"/>
            <a:r>
              <a:rPr lang="en-US" sz="2400" b="1" dirty="0" smtClean="0"/>
              <a:t>Assessments!!!!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9202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 Aztecs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presenting your notes on the Aztecs with your group.  </a:t>
            </a:r>
          </a:p>
          <a:p>
            <a:endParaRPr lang="en-US" dirty="0"/>
          </a:p>
          <a:p>
            <a:r>
              <a:rPr lang="en-US" dirty="0" smtClean="0"/>
              <a:t>If you finish early, quiz yourself on the Aztec notes.  </a:t>
            </a:r>
          </a:p>
          <a:p>
            <a:endParaRPr lang="en-US" dirty="0"/>
          </a:p>
          <a:p>
            <a:r>
              <a:rPr lang="en-US" dirty="0" smtClean="0"/>
              <a:t>Once you have </a:t>
            </a:r>
            <a:r>
              <a:rPr lang="en-US" b="1" dirty="0" smtClean="0"/>
              <a:t>MASTERED</a:t>
            </a:r>
            <a:r>
              <a:rPr lang="en-US" dirty="0" smtClean="0"/>
              <a:t> the Aztec notes, you can watch the </a:t>
            </a:r>
            <a:r>
              <a:rPr lang="en-US" dirty="0" err="1" smtClean="0"/>
              <a:t>brainpop</a:t>
            </a:r>
            <a:r>
              <a:rPr lang="en-US" dirty="0" smtClean="0"/>
              <a:t> video on the Mayans.  It’s free, just search “Mayan Civilization”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Now that you’ve gotten practice taking notes using pictures of </a:t>
            </a:r>
            <a:r>
              <a:rPr lang="en-US" dirty="0" err="1" smtClean="0"/>
              <a:t>brainpop</a:t>
            </a:r>
            <a:r>
              <a:rPr lang="en-US" dirty="0" smtClean="0"/>
              <a:t> videos, you and a partner will do one together.  </a:t>
            </a:r>
          </a:p>
          <a:p>
            <a:endParaRPr lang="en-US" dirty="0"/>
          </a:p>
          <a:p>
            <a:r>
              <a:rPr lang="en-US" dirty="0" smtClean="0"/>
              <a:t>Assignment: </a:t>
            </a:r>
          </a:p>
          <a:p>
            <a:pPr lvl="1"/>
            <a:r>
              <a:rPr lang="en-US" dirty="0" smtClean="0"/>
              <a:t>Watch the BrianPop Video on Mayan Civilization </a:t>
            </a:r>
          </a:p>
          <a:p>
            <a:pPr lvl="1"/>
            <a:r>
              <a:rPr lang="en-US" dirty="0" smtClean="0"/>
              <a:t>After watching, talk with your partner about what you thought were the 4 most important things about the Mayans.  </a:t>
            </a:r>
          </a:p>
          <a:p>
            <a:pPr lvl="1"/>
            <a:r>
              <a:rPr lang="en-US" dirty="0" smtClean="0"/>
              <a:t>Re-watch the video and take screenshots. </a:t>
            </a:r>
          </a:p>
          <a:p>
            <a:pPr lvl="1"/>
            <a:r>
              <a:rPr lang="en-US" dirty="0" smtClean="0"/>
              <a:t>Put them into a PowerPoint along with notes.  </a:t>
            </a:r>
            <a:endParaRPr lang="en-US" dirty="0"/>
          </a:p>
          <a:p>
            <a:pPr lvl="1"/>
            <a:r>
              <a:rPr lang="en-US" dirty="0" smtClean="0"/>
              <a:t>You’ll present this to the class.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snipping tool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1924050" cy="268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2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 partner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U:\Kagan Images\Mix-Pair-Sha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4" y="1676400"/>
            <a:ext cx="4572009" cy="45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7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17552</TotalTime>
  <Words>316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Opulent</vt:lpstr>
      <vt:lpstr>Early Americans</vt:lpstr>
      <vt:lpstr>Housekeeping / Announcements </vt:lpstr>
      <vt:lpstr>Review </vt:lpstr>
      <vt:lpstr>Today</vt:lpstr>
      <vt:lpstr>Tonight’s Homework </vt:lpstr>
      <vt:lpstr>Finish Aztecs</vt:lpstr>
      <vt:lpstr>Mayans </vt:lpstr>
      <vt:lpstr>How to use snipping tool</vt:lpstr>
      <vt:lpstr>Find a partner </vt:lpstr>
      <vt:lpstr>Work time!!!</vt:lpstr>
      <vt:lpstr>Recap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</dc:title>
  <dc:creator>Button, Brandon</dc:creator>
  <cp:lastModifiedBy>Button, Brandon</cp:lastModifiedBy>
  <cp:revision>171</cp:revision>
  <dcterms:created xsi:type="dcterms:W3CDTF">2014-09-03T11:18:46Z</dcterms:created>
  <dcterms:modified xsi:type="dcterms:W3CDTF">2014-10-30T20:39:29Z</dcterms:modified>
</cp:coreProperties>
</file>