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8" r:id="rId7"/>
    <p:sldId id="269" r:id="rId8"/>
    <p:sldId id="270" r:id="rId9"/>
    <p:sldId id="271" r:id="rId10"/>
    <p:sldId id="272" r:id="rId11"/>
    <p:sldId id="263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B69CDA-478E-4921-933D-358003CC296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D256F08-DCCB-4780-BD04-E635257E0D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Thursday, December 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Skills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81534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Tell your SPARK partner…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Your name and </a:t>
            </a:r>
            <a:r>
              <a:rPr lang="en-US" dirty="0" smtClean="0"/>
              <a:t>a mythical creature you would like to have for a pet.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Tell your STEAM partner….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Your name and </a:t>
            </a:r>
            <a:r>
              <a:rPr lang="en-US" dirty="0" smtClean="0"/>
              <a:t>which state you’d most like to live in and why.  (you can’t choose MN!)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Times New Roman"/>
              </a:rPr>
              <a:t>Choose a state or continent from our studies this week.  </a:t>
            </a:r>
            <a:br>
              <a:rPr lang="en-US" dirty="0">
                <a:latin typeface="Calibri"/>
                <a:ea typeface="Calibri"/>
                <a:cs typeface="Times New Roman"/>
              </a:rPr>
            </a:br>
            <a:endParaRPr lang="en-US" sz="12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Times New Roman"/>
              </a:rPr>
              <a:t>On a blank sheet of paper, draw a map of that location. </a:t>
            </a:r>
            <a:br>
              <a:rPr lang="en-US" dirty="0">
                <a:latin typeface="Calibri"/>
                <a:ea typeface="Calibri"/>
                <a:cs typeface="Times New Roman"/>
              </a:rPr>
            </a:br>
            <a:endParaRPr lang="en-US" sz="12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Times New Roman"/>
              </a:rPr>
              <a:t>Your map must include: 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/>
                <a:ea typeface="Calibri"/>
                <a:cs typeface="Times New Roman"/>
              </a:rPr>
              <a:t>T – a title 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/>
                <a:ea typeface="Calibri"/>
                <a:cs typeface="Times New Roman"/>
              </a:rPr>
              <a:t>O – orientation (which way is north, south,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etc</a:t>
            </a:r>
            <a:r>
              <a:rPr lang="en-US" dirty="0">
                <a:latin typeface="Calibri"/>
                <a:ea typeface="Calibri"/>
                <a:cs typeface="Times New Roman"/>
              </a:rPr>
              <a:t>) 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/>
                <a:ea typeface="Calibri"/>
                <a:cs typeface="Times New Roman"/>
              </a:rPr>
              <a:t>D – date that the map was drawn 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/>
                <a:ea typeface="Calibri"/>
                <a:cs typeface="Times New Roman"/>
              </a:rPr>
              <a:t>A – author (who drew the map) 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/>
                <a:ea typeface="Calibri"/>
                <a:cs typeface="Times New Roman"/>
              </a:rPr>
              <a:t>L – legend (what the different symbols on the map mean) 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dirty="0">
                <a:latin typeface="Calibri"/>
                <a:ea typeface="Calibri"/>
                <a:cs typeface="Times New Roman"/>
              </a:rPr>
              <a:t>S – scale (what one inch on the map represents in feet)</a:t>
            </a: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4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Calibri"/>
                <a:ea typeface="Calibri"/>
                <a:cs typeface="Times New Roman"/>
              </a:rPr>
              <a:t>Hand it in to Mr. Button 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9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1039427"/>
          </a:xfrm>
        </p:spPr>
        <p:txBody>
          <a:bodyPr/>
          <a:lstStyle/>
          <a:p>
            <a:r>
              <a:rPr lang="en-US" dirty="0" smtClean="0"/>
              <a:t>Work time expectations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 will </a:t>
            </a:r>
            <a:r>
              <a:rPr lang="en-US" dirty="0" smtClean="0"/>
              <a:t>work the whole time.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will work with a level 2 voice. 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I will not disturb others from </a:t>
            </a:r>
            <a:r>
              <a:rPr lang="en-US" dirty="0" smtClean="0"/>
              <a:t>working.</a:t>
            </a:r>
          </a:p>
          <a:p>
            <a:endParaRPr lang="en-US" dirty="0"/>
          </a:p>
          <a:p>
            <a:r>
              <a:rPr lang="en-US" dirty="0" smtClean="0"/>
              <a:t>This assignm</a:t>
            </a:r>
            <a:r>
              <a:rPr lang="en-US" dirty="0" smtClean="0"/>
              <a:t>ent is work 15 ASSESSMENT points, to see if you understand TODALS and can produce 5</a:t>
            </a:r>
            <a:r>
              <a:rPr lang="en-US" baseline="30000" dirty="0" smtClean="0"/>
              <a:t>th</a:t>
            </a:r>
            <a:r>
              <a:rPr lang="en-US" dirty="0" smtClean="0"/>
              <a:t>-grade work.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Atlas Project – Map Drawing</a:t>
            </a:r>
            <a:endParaRPr lang="en-US" dirty="0" smtClean="0"/>
          </a:p>
          <a:p>
            <a:r>
              <a:rPr lang="en-US" dirty="0" smtClean="0"/>
              <a:t>Work Time </a:t>
            </a:r>
          </a:p>
          <a:p>
            <a:r>
              <a:rPr lang="en-US" dirty="0" smtClean="0"/>
              <a:t>Bathroom Break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</a:t>
            </a:r>
            <a:r>
              <a:rPr lang="en-US" dirty="0" smtClean="0"/>
              <a:t>hear information about map basics (TODALS).  The learner will explain to a partner each of the map basics. The learner will begin working on a map assignment. 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I’ll listen to Mr. Button as he tells me the important things that are on every map (we call it TODALS).  I’ll work with a partner to find each of the TODALS on a map and explain what each is.  I’ll start working on drawing my own map. 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Housekeeping /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Geography Bee </a:t>
            </a:r>
            <a:r>
              <a:rPr lang="en-US" dirty="0" smtClean="0"/>
              <a:t>yesterday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Mrs</a:t>
            </a:r>
            <a:r>
              <a:rPr lang="en-US" dirty="0"/>
              <a:t>. Irvin is gone </a:t>
            </a:r>
            <a:r>
              <a:rPr lang="en-US" dirty="0" smtClean="0"/>
              <a:t>today and tomorrow</a:t>
            </a:r>
            <a:endParaRPr lang="en-US" dirty="0"/>
          </a:p>
          <a:p>
            <a:endParaRPr lang="en-US" dirty="0"/>
          </a:p>
          <a:p>
            <a:r>
              <a:rPr lang="en-US" dirty="0"/>
              <a:t>OLPA </a:t>
            </a:r>
            <a:r>
              <a:rPr lang="en-US" dirty="0" smtClean="0"/>
              <a:t>Make-Up Testing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73563"/>
          </a:xfrm>
        </p:spPr>
        <p:txBody>
          <a:bodyPr/>
          <a:lstStyle/>
          <a:p>
            <a:r>
              <a:rPr lang="en-US" dirty="0" smtClean="0"/>
              <a:t>Yesterday, we </a:t>
            </a:r>
            <a:r>
              <a:rPr lang="en-US" dirty="0" smtClean="0"/>
              <a:t>used the atlases and learned about the US states.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6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Atlas Project – Map Drawing</a:t>
            </a:r>
            <a:endParaRPr lang="en-US" dirty="0" smtClean="0"/>
          </a:p>
          <a:p>
            <a:r>
              <a:rPr lang="en-US" dirty="0" smtClean="0"/>
              <a:t>Work Time </a:t>
            </a:r>
          </a:p>
          <a:p>
            <a:r>
              <a:rPr lang="en-US" dirty="0" smtClean="0"/>
              <a:t>Bathroom Break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</a:t>
            </a:r>
            <a:r>
              <a:rPr lang="en-US" dirty="0" smtClean="0"/>
              <a:t>hear information about map basics (TODALS).  The learner will explain to a partner each of the map basics. The learner will begin working on a map assignment. 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I’ll listen to Mr. Button as he tells me the important things that are on every map (we call it TODALS).  I’ll work with a partner to find each of the TODALS on a map and explain what each is.  I’ll start working on drawing my own map. 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basics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</a:t>
            </a:r>
          </a:p>
          <a:p>
            <a:r>
              <a:rPr lang="en-US" sz="3600" dirty="0" smtClean="0"/>
              <a:t>O</a:t>
            </a:r>
          </a:p>
          <a:p>
            <a:r>
              <a:rPr lang="en-US" sz="3600" dirty="0" smtClean="0"/>
              <a:t>D</a:t>
            </a:r>
          </a:p>
          <a:p>
            <a:r>
              <a:rPr lang="en-US" sz="3600" dirty="0" smtClean="0"/>
              <a:t>A</a:t>
            </a:r>
          </a:p>
          <a:p>
            <a:r>
              <a:rPr lang="en-US" sz="3600" dirty="0" smtClean="0"/>
              <a:t>L</a:t>
            </a:r>
          </a:p>
          <a:p>
            <a:r>
              <a:rPr lang="en-US" sz="3600" dirty="0" smtClean="0"/>
              <a:t>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basics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 – Title </a:t>
            </a:r>
          </a:p>
          <a:p>
            <a:r>
              <a:rPr lang="en-US" sz="3600" dirty="0" smtClean="0"/>
              <a:t>O – Orientation </a:t>
            </a:r>
          </a:p>
          <a:p>
            <a:r>
              <a:rPr lang="en-US" sz="3600" dirty="0" smtClean="0"/>
              <a:t>D – Date </a:t>
            </a:r>
          </a:p>
          <a:p>
            <a:r>
              <a:rPr lang="en-US" sz="3600" dirty="0" smtClean="0"/>
              <a:t>A – Author </a:t>
            </a:r>
          </a:p>
          <a:p>
            <a:r>
              <a:rPr lang="en-US" sz="3600" dirty="0" smtClean="0"/>
              <a:t>L – Legend </a:t>
            </a:r>
          </a:p>
          <a:p>
            <a:r>
              <a:rPr lang="en-US" sz="3600" dirty="0" smtClean="0"/>
              <a:t>S – Scale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953000"/>
          </a:xfrm>
        </p:spPr>
        <p:txBody>
          <a:bodyPr/>
          <a:lstStyle/>
          <a:p>
            <a:r>
              <a:rPr lang="en-US" dirty="0" smtClean="0"/>
              <a:t>Find the TODALS.  </a:t>
            </a:r>
          </a:p>
          <a:p>
            <a:endParaRPr lang="en-US" dirty="0"/>
          </a:p>
          <a:p>
            <a:r>
              <a:rPr lang="en-US" dirty="0" smtClean="0"/>
              <a:t>Explain what each is.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10828"/>
          </a:xfrm>
        </p:spPr>
        <p:txBody>
          <a:bodyPr/>
          <a:lstStyle/>
          <a:p>
            <a:r>
              <a:rPr lang="en-US" dirty="0" smtClean="0"/>
              <a:t>T    O    D   A   L   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860"/>
            <a:ext cx="9070072" cy="5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8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  O   D   A   L  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brandon.button\AppData\Local\Microsoft\Windows\Temporary Internet Files\Content.Outlook\73J7P3VQ\IMG_06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" b="8222"/>
          <a:stretch/>
        </p:blipFill>
        <p:spPr bwMode="auto">
          <a:xfrm>
            <a:off x="838200" y="1295400"/>
            <a:ext cx="7684770" cy="55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798</TotalTime>
  <Words>211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Atlas Skills </vt:lpstr>
      <vt:lpstr>Housekeeping / Announcements</vt:lpstr>
      <vt:lpstr>Review </vt:lpstr>
      <vt:lpstr>Today </vt:lpstr>
      <vt:lpstr>MAP basics  </vt:lpstr>
      <vt:lpstr>MAP basics  </vt:lpstr>
      <vt:lpstr>Examples </vt:lpstr>
      <vt:lpstr>T    O    D   A   L   S</vt:lpstr>
      <vt:lpstr>T   O   D   A   L   S</vt:lpstr>
      <vt:lpstr>Assignment </vt:lpstr>
      <vt:lpstr>Work time expectations </vt:lpstr>
      <vt:lpstr>Today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SS</dc:title>
  <dc:creator>Button, Brandon</dc:creator>
  <cp:lastModifiedBy>Button, Brandon</cp:lastModifiedBy>
  <cp:revision>17</cp:revision>
  <dcterms:created xsi:type="dcterms:W3CDTF">2014-11-18T13:17:29Z</dcterms:created>
  <dcterms:modified xsi:type="dcterms:W3CDTF">2014-12-04T13:02:45Z</dcterms:modified>
</cp:coreProperties>
</file>