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5" r:id="rId3"/>
    <p:sldId id="312" r:id="rId4"/>
    <p:sldId id="289" r:id="rId5"/>
    <p:sldId id="303" r:id="rId6"/>
    <p:sldId id="313" r:id="rId7"/>
    <p:sldId id="315" r:id="rId8"/>
    <p:sldId id="314" r:id="rId9"/>
    <p:sldId id="318" r:id="rId10"/>
    <p:sldId id="319" r:id="rId11"/>
    <p:sldId id="316" r:id="rId12"/>
    <p:sldId id="317" r:id="rId13"/>
    <p:sldId id="30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83C0884-0603-4AAC-9B65-4405DD657C16}" type="datetimeFigureOut">
              <a:rPr lang="en-US" smtClean="0"/>
              <a:t>10/21/2014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B487AEA-0F85-4D79-A7E7-C9382B6682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obWRSThBm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ainpop.com/socialstudies/usgovernmentandlaw/billofrights/" TargetMode="External"/><Relationship Id="rId2" Type="http://schemas.openxmlformats.org/officeDocument/2006/relationships/hyperlink" Target="http://www.youtube.com/watch?v=yYEfLm5dLMQ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Studies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91000"/>
            <a:ext cx="6400800" cy="2362200"/>
          </a:xfrm>
        </p:spPr>
        <p:txBody>
          <a:bodyPr>
            <a:normAutofit/>
          </a:bodyPr>
          <a:lstStyle/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846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Bill of Rights was created so people in the US had more FREEDOM than other countries in the world.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3867150" cy="3860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1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watching those two videos, can you answer these questions?  </a:t>
            </a:r>
          </a:p>
          <a:p>
            <a:endParaRPr lang="en-US" dirty="0"/>
          </a:p>
          <a:p>
            <a:pPr lvl="1"/>
            <a:r>
              <a:rPr lang="en-US" dirty="0"/>
              <a:t>What is the Bill of Rights?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Why is the Bill of Rights important?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Mix, Pair, Share 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Partners </a:t>
            </a:r>
          </a:p>
          <a:p>
            <a:pPr lvl="1"/>
            <a:r>
              <a:rPr lang="en-US" dirty="0" smtClean="0"/>
              <a:t>Talk </a:t>
            </a:r>
          </a:p>
          <a:p>
            <a:pPr lvl="1"/>
            <a:r>
              <a:rPr lang="en-US" dirty="0" smtClean="0"/>
              <a:t>Share out with popsicle sticks   </a:t>
            </a:r>
          </a:p>
        </p:txBody>
      </p:sp>
    </p:spTree>
    <p:extLst>
      <p:ext uri="{BB962C8B-B14F-4D97-AF65-F5344CB8AC3E}">
        <p14:creationId xmlns:p14="http://schemas.microsoft.com/office/powerpoint/2010/main" val="9338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5400" dirty="0" smtClean="0"/>
              <a:t>beta.socrative.com</a:t>
            </a:r>
            <a:endParaRPr lang="en-US" sz="5400" dirty="0" smtClean="0"/>
          </a:p>
          <a:p>
            <a:endParaRPr lang="en-US" dirty="0"/>
          </a:p>
          <a:p>
            <a:r>
              <a:rPr lang="en-US" dirty="0" smtClean="0"/>
              <a:t>button158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9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Homework </a:t>
            </a:r>
          </a:p>
          <a:p>
            <a:pPr lvl="1"/>
            <a:r>
              <a:rPr lang="en-US" dirty="0" smtClean="0"/>
              <a:t>None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Objectives </a:t>
            </a:r>
            <a:endParaRPr lang="en-US" dirty="0"/>
          </a:p>
          <a:p>
            <a:pPr lvl="1"/>
            <a:r>
              <a:rPr lang="en-US" dirty="0"/>
              <a:t>The learner will be presented with background information about the Bill of Rights.  The learner will think about his/her background knowledge regarding that topic. 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 will think about today’s 2 BIG questions as Mr. Button talks about the Bill of Rights and I watch videos on it.  I will answer the 2 BIG questions with a partner, and then write them on the computer and send them to Mr. Button.  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Housekeeping / Announcements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98320"/>
            <a:ext cx="8534400" cy="3505200"/>
          </a:xfrm>
        </p:spPr>
        <p:txBody>
          <a:bodyPr>
            <a:normAutofit/>
          </a:bodyPr>
          <a:lstStyle/>
          <a:p>
            <a:r>
              <a:rPr lang="en-US" dirty="0" smtClean="0"/>
              <a:t>Unity Week 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www.youtube.com/watch?v=7obWRSThBms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07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Yesterday, you PRINTED AND SHARED your personal narratives!!!!!!   YAY!!!!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893" y="3276600"/>
            <a:ext cx="40671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2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924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Student News</a:t>
            </a:r>
          </a:p>
          <a:p>
            <a:r>
              <a:rPr lang="en-US" dirty="0" smtClean="0"/>
              <a:t>Bill of Rights</a:t>
            </a:r>
            <a:endParaRPr lang="en-US" dirty="0"/>
          </a:p>
          <a:p>
            <a:r>
              <a:rPr lang="en-US" dirty="0" smtClean="0"/>
              <a:t>Bathroom Break </a:t>
            </a:r>
          </a:p>
          <a:p>
            <a:endParaRPr lang="en-US" dirty="0"/>
          </a:p>
          <a:p>
            <a:r>
              <a:rPr lang="en-US" dirty="0" smtClean="0"/>
              <a:t>Objectives </a:t>
            </a:r>
          </a:p>
          <a:p>
            <a:pPr lvl="1"/>
            <a:r>
              <a:rPr lang="en-US" dirty="0" smtClean="0"/>
              <a:t>The learner will be presented with background information about the Bill of Rights.  The learner will think about his/her background knowledge regarding that topic. 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 will think about today’s 2 BIG questions as Mr. Button talks about the Bill of Rights and I watch videos on it.  I will answer the 2 BIG questions with a partner, and then write them on the computer and send them to Mr. Button.  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Tonight’s 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772400" cy="4267200"/>
          </a:xfrm>
        </p:spPr>
        <p:txBody>
          <a:bodyPr/>
          <a:lstStyle/>
          <a:p>
            <a:r>
              <a:rPr lang="en-US" dirty="0" smtClean="0"/>
              <a:t>None!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9202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you ever heard…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With your SPARK partner</a:t>
            </a:r>
          </a:p>
          <a:p>
            <a:pPr lvl="1"/>
            <a:r>
              <a:rPr lang="en-US" sz="2800" b="1" dirty="0" smtClean="0"/>
              <a:t>Have you ever heard someone say this? </a:t>
            </a:r>
          </a:p>
          <a:p>
            <a:pPr lvl="1"/>
            <a:r>
              <a:rPr lang="en-US" sz="2800" b="1" dirty="0" smtClean="0"/>
              <a:t>What do you think it means? </a:t>
            </a:r>
          </a:p>
          <a:p>
            <a:endParaRPr lang="en-US" dirty="0"/>
          </a:p>
          <a:p>
            <a:r>
              <a:rPr lang="en-US" sz="2000" dirty="0" smtClean="0"/>
              <a:t>“It’s a free country, isn’t it?”  </a:t>
            </a:r>
          </a:p>
          <a:p>
            <a:endParaRPr lang="en-US" sz="2000" dirty="0"/>
          </a:p>
          <a:p>
            <a:r>
              <a:rPr lang="en-US" sz="2000" dirty="0" smtClean="0"/>
              <a:t>“Freedom of Speech” </a:t>
            </a:r>
          </a:p>
          <a:p>
            <a:endParaRPr lang="en-US" sz="2000" dirty="0"/>
          </a:p>
          <a:p>
            <a:r>
              <a:rPr lang="en-US" sz="2000" dirty="0" smtClean="0"/>
              <a:t>“Right to Bear Arms”  </a:t>
            </a:r>
          </a:p>
          <a:p>
            <a:endParaRPr lang="en-US" sz="2000" dirty="0"/>
          </a:p>
          <a:p>
            <a:r>
              <a:rPr lang="en-US" sz="2000" dirty="0" smtClean="0"/>
              <a:t>Blue: I am so impressed by you. </a:t>
            </a:r>
            <a:br>
              <a:rPr lang="en-US" sz="2000" dirty="0" smtClean="0"/>
            </a:br>
            <a:r>
              <a:rPr lang="en-US" sz="2000" dirty="0" smtClean="0"/>
              <a:t>Green:  We are a great team!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8468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427234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Some 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Watch these videos and be ready to answer the following questions.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What is the Bill of Rights? 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Why is the Bill of Rights important? 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x-none" sz="1400">
                <a:hlinkClick r:id="rId2"/>
              </a:rPr>
              <a:t>http://</a:t>
            </a:r>
            <a:r>
              <a:rPr lang="x-none" sz="1400" smtClean="0">
                <a:hlinkClick r:id="rId2"/>
              </a:rPr>
              <a:t>www.youtube.com/watch?v=yYEfLm5dLMQ</a:t>
            </a:r>
            <a:endParaRPr lang="en-US" sz="1400" dirty="0" smtClean="0"/>
          </a:p>
          <a:p>
            <a:endParaRPr lang="en-US" sz="1400" dirty="0" smtClean="0"/>
          </a:p>
          <a:p>
            <a:r>
              <a:rPr lang="x-none" sz="1400">
                <a:hlinkClick r:id="rId3"/>
              </a:rPr>
              <a:t>http://www.brainpop.com/socialstudies/usgovernmentandlaw/billofrights</a:t>
            </a:r>
            <a:r>
              <a:rPr lang="x-none" sz="1400" smtClean="0">
                <a:hlinkClick r:id="rId3"/>
              </a:rPr>
              <a:t>/</a:t>
            </a:r>
            <a:r>
              <a:rPr lang="en-US" sz="1400" dirty="0" smtClean="0"/>
              <a:t>   (username: vue1 password:  vue1)</a:t>
            </a:r>
            <a:endParaRPr lang="x-none" sz="1400"/>
          </a:p>
          <a:p>
            <a:endParaRPr lang="x-none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"/>
            <a:ext cx="8229600" cy="6781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More Info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686800" cy="5791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Bill of Rights is a list of </a:t>
            </a:r>
            <a:r>
              <a:rPr lang="en-US" b="1" u="sng" dirty="0" smtClean="0"/>
              <a:t>rights</a:t>
            </a:r>
            <a:r>
              <a:rPr lang="en-US" dirty="0" smtClean="0"/>
              <a:t> of people in the United States.  The Bill of Rights includes </a:t>
            </a:r>
          </a:p>
          <a:p>
            <a:pPr lvl="1">
              <a:lnSpc>
                <a:spcPct val="200000"/>
              </a:lnSpc>
            </a:pP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of Speech</a:t>
            </a:r>
          </a:p>
          <a:p>
            <a:pPr lvl="1">
              <a:lnSpc>
                <a:spcPct val="200000"/>
              </a:lnSpc>
            </a:pP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of the Press</a:t>
            </a:r>
          </a:p>
          <a:p>
            <a:pPr lvl="1">
              <a:lnSpc>
                <a:spcPct val="200000"/>
              </a:lnSpc>
            </a:pP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Freedom of Religion </a:t>
            </a:r>
          </a:p>
          <a:p>
            <a:pPr lvl="1">
              <a:lnSpc>
                <a:spcPct val="200000"/>
              </a:lnSpc>
            </a:pP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to bear arms </a:t>
            </a:r>
          </a:p>
          <a:p>
            <a:pPr lvl="1">
              <a:lnSpc>
                <a:spcPct val="200000"/>
              </a:lnSpc>
            </a:pP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soldiers can stay at people’s homes in times of peace.  </a:t>
            </a:r>
          </a:p>
          <a:p>
            <a:pPr lvl="1">
              <a:lnSpc>
                <a:spcPct val="200000"/>
              </a:lnSpc>
            </a:pPr>
            <a:r>
              <a:rPr lang="en-US" sz="2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right to a public trial with a jury</a:t>
            </a:r>
            <a:endParaRPr lang="en-US" sz="2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682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14982</TotalTime>
  <Words>388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Social Studies</vt:lpstr>
      <vt:lpstr>Housekeeping / Announcements </vt:lpstr>
      <vt:lpstr>Review </vt:lpstr>
      <vt:lpstr>Today</vt:lpstr>
      <vt:lpstr>Tonight’s Homework </vt:lpstr>
      <vt:lpstr>Have you ever heard…</vt:lpstr>
      <vt:lpstr>PowerPoint Presentation</vt:lpstr>
      <vt:lpstr>Here’s Some Background </vt:lpstr>
      <vt:lpstr>More Info </vt:lpstr>
      <vt:lpstr>Why?  </vt:lpstr>
      <vt:lpstr>Review </vt:lpstr>
      <vt:lpstr>Socrative </vt:lpstr>
      <vt:lpstr>Recap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Studies</dc:title>
  <dc:creator>Button, Brandon</dc:creator>
  <cp:lastModifiedBy>Button, Brandon</cp:lastModifiedBy>
  <cp:revision>144</cp:revision>
  <dcterms:created xsi:type="dcterms:W3CDTF">2014-09-03T11:18:46Z</dcterms:created>
  <dcterms:modified xsi:type="dcterms:W3CDTF">2014-10-22T01:27:11Z</dcterms:modified>
</cp:coreProperties>
</file>