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3" r:id="rId6"/>
    <p:sldId id="269" r:id="rId7"/>
    <p:sldId id="270" r:id="rId8"/>
    <p:sldId id="271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ABEE-0139-4577-9B10-EC0315EBE84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1438D5-717F-418C-A2DC-DA9DA7F38A6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ABEE-0139-4577-9B10-EC0315EBE84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38D5-717F-418C-A2DC-DA9DA7F38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ABEE-0139-4577-9B10-EC0315EBE84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38D5-717F-418C-A2DC-DA9DA7F38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7FABEE-0139-4577-9B10-EC0315EBE84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E1438D5-717F-418C-A2DC-DA9DA7F38A6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ABEE-0139-4577-9B10-EC0315EBE84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38D5-717F-418C-A2DC-DA9DA7F38A6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ABEE-0139-4577-9B10-EC0315EBE84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38D5-717F-418C-A2DC-DA9DA7F38A6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38D5-717F-418C-A2DC-DA9DA7F38A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ABEE-0139-4577-9B10-EC0315EBE84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ABEE-0139-4577-9B10-EC0315EBE84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38D5-717F-418C-A2DC-DA9DA7F38A6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ABEE-0139-4577-9B10-EC0315EBE84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38D5-717F-418C-A2DC-DA9DA7F38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7FABEE-0139-4577-9B10-EC0315EBE84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E1438D5-717F-418C-A2DC-DA9DA7F38A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ABEE-0139-4577-9B10-EC0315EBE84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1438D5-717F-418C-A2DC-DA9DA7F38A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7FABEE-0139-4577-9B10-EC0315EBE84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E1438D5-717F-418C-A2DC-DA9DA7F38A6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lumbus%202.xlsx" TargetMode="External"/><Relationship Id="rId2" Type="http://schemas.openxmlformats.org/officeDocument/2006/relationships/hyperlink" Target="columbus%201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lumbus%203.xls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777196"/>
          </a:xfrm>
        </p:spPr>
        <p:txBody>
          <a:bodyPr/>
          <a:lstStyle/>
          <a:p>
            <a:r>
              <a:rPr lang="en-US" dirty="0" smtClean="0"/>
              <a:t>Get to meet your new neighbor.  </a:t>
            </a:r>
          </a:p>
          <a:p>
            <a:endParaRPr lang="en-US" dirty="0"/>
          </a:p>
          <a:p>
            <a:r>
              <a:rPr lang="en-US" dirty="0" smtClean="0"/>
              <a:t>Tell you STEAM Partner….</a:t>
            </a:r>
          </a:p>
          <a:p>
            <a:r>
              <a:rPr lang="en-US" dirty="0" smtClean="0"/>
              <a:t>Your name and </a:t>
            </a:r>
            <a:r>
              <a:rPr lang="en-US" dirty="0" smtClean="0"/>
              <a:t>your favorite book.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Tell you SPARK Partner…</a:t>
            </a:r>
          </a:p>
          <a:p>
            <a:r>
              <a:rPr lang="en-US" dirty="0" smtClean="0"/>
              <a:t>Your name and </a:t>
            </a:r>
            <a:r>
              <a:rPr lang="en-US" dirty="0" smtClean="0"/>
              <a:t>two of your hobbies.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Explorers – Day </a:t>
            </a:r>
            <a:r>
              <a:rPr lang="en-US" dirty="0" smtClean="0"/>
              <a:t>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0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is a new quarter.  </a:t>
            </a:r>
          </a:p>
          <a:p>
            <a:endParaRPr lang="en-US" dirty="0"/>
          </a:p>
          <a:p>
            <a:r>
              <a:rPr lang="en-US" dirty="0" smtClean="0"/>
              <a:t>Grades are final, unless I made a mistake or you have an incomplete.  </a:t>
            </a:r>
          </a:p>
          <a:p>
            <a:endParaRPr lang="en-US" dirty="0"/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will see the musical tomorrow.  </a:t>
            </a:r>
          </a:p>
          <a:p>
            <a:endParaRPr lang="en-US" dirty="0"/>
          </a:p>
          <a:p>
            <a:r>
              <a:rPr lang="en-US" dirty="0" smtClean="0"/>
              <a:t>Snow on the ground?  You’re still going outside for recess!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 / Announcements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6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Yesterday, you read a story about Christopher Columbus discovering the New World.  You answered two questions on Socrative: </a:t>
            </a:r>
          </a:p>
          <a:p>
            <a:pPr lvl="1"/>
            <a:r>
              <a:rPr lang="en-US" dirty="0" smtClean="0"/>
              <a:t>Why were the Tainos surprised by Columbus? </a:t>
            </a:r>
          </a:p>
          <a:p>
            <a:pPr lvl="1"/>
            <a:r>
              <a:rPr lang="en-US" dirty="0" smtClean="0"/>
              <a:t>What did Columbus think when he saw the Tainos?  </a:t>
            </a:r>
          </a:p>
          <a:p>
            <a:pPr lvl="1"/>
            <a:endParaRPr lang="en-US" dirty="0"/>
          </a:p>
          <a:p>
            <a:r>
              <a:rPr lang="en-US" dirty="0" smtClean="0"/>
              <a:t>Here are your answers…</a:t>
            </a:r>
          </a:p>
          <a:p>
            <a:pPr lvl="1"/>
            <a:r>
              <a:rPr lang="en-US" dirty="0" err="1" smtClean="0">
                <a:hlinkClick r:id="rId2" action="ppaction://hlinkfile"/>
              </a:rPr>
              <a:t>columbus</a:t>
            </a:r>
            <a:r>
              <a:rPr lang="en-US" dirty="0" smtClean="0">
                <a:hlinkClick r:id="rId2" action="ppaction://hlinkfile"/>
              </a:rPr>
              <a:t> 1.xlsx</a:t>
            </a:r>
            <a:endParaRPr lang="en-US" dirty="0" smtClean="0"/>
          </a:p>
          <a:p>
            <a:pPr lvl="1"/>
            <a:r>
              <a:rPr lang="en-US" dirty="0" err="1" smtClean="0">
                <a:hlinkClick r:id="rId3" action="ppaction://hlinkfile"/>
              </a:rPr>
              <a:t>columbus</a:t>
            </a:r>
            <a:r>
              <a:rPr lang="en-US" dirty="0" smtClean="0">
                <a:hlinkClick r:id="rId3" action="ppaction://hlinkfile"/>
              </a:rPr>
              <a:t> 2.xlsx</a:t>
            </a:r>
            <a:endParaRPr lang="en-US" dirty="0" smtClean="0"/>
          </a:p>
          <a:p>
            <a:pPr lvl="1"/>
            <a:r>
              <a:rPr lang="en-US" dirty="0" err="1" smtClean="0">
                <a:hlinkClick r:id="rId4" action="ppaction://hlinkfile"/>
              </a:rPr>
              <a:t>columbus</a:t>
            </a:r>
            <a:r>
              <a:rPr lang="en-US" dirty="0" smtClean="0">
                <a:hlinkClick r:id="rId4" action="ppaction://hlinkfile"/>
              </a:rPr>
              <a:t> 3.xlsx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81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Student News</a:t>
            </a:r>
          </a:p>
          <a:p>
            <a:r>
              <a:rPr lang="en-US" dirty="0" smtClean="0"/>
              <a:t>Explorers Project Introduction</a:t>
            </a:r>
          </a:p>
          <a:p>
            <a:r>
              <a:rPr lang="en-US" dirty="0" smtClean="0"/>
              <a:t>Work Time </a:t>
            </a:r>
            <a:r>
              <a:rPr lang="en-US" dirty="0" smtClean="0"/>
              <a:t> </a:t>
            </a:r>
            <a:endParaRPr lang="en-US" sz="2400" dirty="0" smtClean="0"/>
          </a:p>
          <a:p>
            <a:pPr marL="45720" lvl="1" indent="0">
              <a:spcBef>
                <a:spcPts val="600"/>
              </a:spcBef>
              <a:buClr>
                <a:schemeClr val="accent2"/>
              </a:buClr>
              <a:buNone/>
            </a:pPr>
            <a:endParaRPr lang="en-US" sz="2700" dirty="0" smtClean="0"/>
          </a:p>
          <a:p>
            <a:r>
              <a:rPr lang="en-US" dirty="0"/>
              <a:t>The learner will </a:t>
            </a:r>
            <a:r>
              <a:rPr lang="en-US" dirty="0" smtClean="0"/>
              <a:t>understand the requirements and expectations of the Explorers Project.  The learner will work with other students. </a:t>
            </a:r>
            <a:endParaRPr lang="en-US" dirty="0"/>
          </a:p>
          <a:p>
            <a:endParaRPr lang="en-US" dirty="0"/>
          </a:p>
          <a:p>
            <a:r>
              <a:rPr lang="en-US" dirty="0"/>
              <a:t>I will listen to </a:t>
            </a:r>
            <a:r>
              <a:rPr lang="en-US" dirty="0" smtClean="0"/>
              <a:t>Mr. Button as he explains the Explorers Project.  I’ll work with a group to research an explorer and summarize that information on a PowerPoint that we’ll share with the class on Friday.  </a:t>
            </a:r>
            <a:endParaRPr lang="en-US" dirty="0"/>
          </a:p>
          <a:p>
            <a:pPr marL="502920" lvl="1" indent="-457200">
              <a:spcBef>
                <a:spcPts val="600"/>
              </a:spcBef>
              <a:buClr>
                <a:schemeClr val="accent2"/>
              </a:buClr>
            </a:pPr>
            <a:endParaRPr lang="en-US" sz="2700" dirty="0" smtClean="0"/>
          </a:p>
          <a:p>
            <a:pPr marL="411480" lvl="2" indent="0">
              <a:spcBef>
                <a:spcPts val="600"/>
              </a:spcBef>
              <a:buClr>
                <a:schemeClr val="accent2"/>
              </a:buClr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80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Explorer’s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50 Practice Points </a:t>
            </a:r>
          </a:p>
          <a:p>
            <a:endParaRPr lang="en-US" dirty="0"/>
          </a:p>
          <a:p>
            <a:r>
              <a:rPr lang="en-US" dirty="0" smtClean="0"/>
              <a:t>You’ll be working in groups of 3.</a:t>
            </a:r>
          </a:p>
          <a:p>
            <a:endParaRPr lang="en-US" dirty="0"/>
          </a:p>
          <a:p>
            <a:r>
              <a:rPr lang="en-US" dirty="0" smtClean="0"/>
              <a:t>You’ll make a PowerPoint to show the class.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You’ll present on Friday.  </a:t>
            </a:r>
          </a:p>
          <a:p>
            <a:endParaRPr lang="en-US" dirty="0"/>
          </a:p>
          <a:p>
            <a:r>
              <a:rPr lang="en-US" dirty="0" smtClean="0"/>
              <a:t>On Monday, everyone will take a quiz on the presentations.  (10 assessment points). 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86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Marco Polo 1275</a:t>
            </a:r>
          </a:p>
          <a:p>
            <a:pPr lvl="0"/>
            <a:r>
              <a:rPr lang="en-US" dirty="0"/>
              <a:t>Christopher Columbus 1492</a:t>
            </a:r>
          </a:p>
          <a:p>
            <a:pPr lvl="0"/>
            <a:r>
              <a:rPr lang="en-US" dirty="0"/>
              <a:t>Giovanni </a:t>
            </a:r>
            <a:r>
              <a:rPr lang="en-US" dirty="0" err="1"/>
              <a:t>Caboto</a:t>
            </a:r>
            <a:r>
              <a:rPr lang="en-US" dirty="0"/>
              <a:t> 1497</a:t>
            </a:r>
          </a:p>
          <a:p>
            <a:pPr lvl="0"/>
            <a:r>
              <a:rPr lang="en-US" dirty="0"/>
              <a:t>Vasco Da Gama 1498</a:t>
            </a:r>
          </a:p>
          <a:p>
            <a:pPr lvl="0"/>
            <a:r>
              <a:rPr lang="en-US" dirty="0" err="1"/>
              <a:t>Amerigo</a:t>
            </a:r>
            <a:r>
              <a:rPr lang="en-US" dirty="0"/>
              <a:t> Vespucci 1499</a:t>
            </a:r>
          </a:p>
          <a:p>
            <a:pPr lvl="0"/>
            <a:r>
              <a:rPr lang="en-US" dirty="0"/>
              <a:t>Juan Ponce de Leon 1513</a:t>
            </a:r>
          </a:p>
          <a:p>
            <a:pPr lvl="0"/>
            <a:r>
              <a:rPr lang="en-US" dirty="0"/>
              <a:t>Ferdinand Magellan 1519-1522</a:t>
            </a:r>
          </a:p>
          <a:p>
            <a:pPr lvl="0"/>
            <a:r>
              <a:rPr lang="en-US" dirty="0"/>
              <a:t>Hernando Cortes 1519-1533</a:t>
            </a:r>
          </a:p>
          <a:p>
            <a:pPr lvl="0"/>
            <a:r>
              <a:rPr lang="en-US" dirty="0"/>
              <a:t>Giovanni de Verrazano 1524</a:t>
            </a:r>
          </a:p>
          <a:p>
            <a:pPr lvl="0"/>
            <a:r>
              <a:rPr lang="en-US" dirty="0"/>
              <a:t>Jacques Cartier 1534-1541</a:t>
            </a:r>
          </a:p>
          <a:p>
            <a:pPr lvl="0"/>
            <a:r>
              <a:rPr lang="en-US" dirty="0"/>
              <a:t>Hernando  de Soto 1539</a:t>
            </a:r>
          </a:p>
          <a:p>
            <a:pPr lvl="0"/>
            <a:r>
              <a:rPr lang="en-US" dirty="0"/>
              <a:t>Juan Rodriguez Cabrillo 1542</a:t>
            </a:r>
          </a:p>
          <a:p>
            <a:pPr lvl="0"/>
            <a:r>
              <a:rPr lang="en-US" dirty="0"/>
              <a:t>Henry Hudson 1609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Explorers You Can Choose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15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Textbook </a:t>
            </a:r>
          </a:p>
          <a:p>
            <a:pPr lvl="0"/>
            <a:r>
              <a:rPr lang="en-US" dirty="0"/>
              <a:t>Google</a:t>
            </a:r>
          </a:p>
          <a:p>
            <a:pPr lvl="0"/>
            <a:r>
              <a:rPr lang="en-US" dirty="0"/>
              <a:t>Mr. Button </a:t>
            </a:r>
          </a:p>
          <a:p>
            <a:pPr lvl="0"/>
            <a:r>
              <a:rPr lang="en-US" dirty="0"/>
              <a:t>BrainPop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58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Picture </a:t>
            </a:r>
            <a:r>
              <a:rPr lang="en-US" dirty="0" smtClean="0"/>
              <a:t>of him </a:t>
            </a:r>
            <a:endParaRPr lang="en-US" dirty="0"/>
          </a:p>
          <a:p>
            <a:pPr lvl="0"/>
            <a:r>
              <a:rPr lang="en-US" dirty="0"/>
              <a:t>What he explored </a:t>
            </a:r>
            <a:endParaRPr lang="en-US" dirty="0" smtClean="0"/>
          </a:p>
          <a:p>
            <a:pPr lvl="0"/>
            <a:r>
              <a:rPr lang="en-US" dirty="0" smtClean="0"/>
              <a:t>WHY he explored that place</a:t>
            </a:r>
            <a:endParaRPr lang="en-US" dirty="0"/>
          </a:p>
          <a:p>
            <a:pPr lvl="0"/>
            <a:r>
              <a:rPr lang="en-US" dirty="0"/>
              <a:t>Country of origin </a:t>
            </a:r>
          </a:p>
          <a:p>
            <a:pPr lvl="0"/>
            <a:r>
              <a:rPr lang="en-US" dirty="0"/>
              <a:t>Interesting Facts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that COULD go on the PPT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38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Student News</a:t>
            </a:r>
          </a:p>
          <a:p>
            <a:r>
              <a:rPr lang="en-US" dirty="0" smtClean="0"/>
              <a:t>Explorers Project Introduction</a:t>
            </a:r>
          </a:p>
          <a:p>
            <a:r>
              <a:rPr lang="en-US" dirty="0" smtClean="0"/>
              <a:t>Work Time </a:t>
            </a:r>
            <a:r>
              <a:rPr lang="en-US" dirty="0" smtClean="0"/>
              <a:t> </a:t>
            </a:r>
            <a:endParaRPr lang="en-US" sz="2400" dirty="0" smtClean="0"/>
          </a:p>
          <a:p>
            <a:pPr marL="45720" lvl="1" indent="0">
              <a:spcBef>
                <a:spcPts val="600"/>
              </a:spcBef>
              <a:buClr>
                <a:schemeClr val="accent2"/>
              </a:buClr>
              <a:buNone/>
            </a:pPr>
            <a:endParaRPr lang="en-US" sz="2700" dirty="0" smtClean="0"/>
          </a:p>
          <a:p>
            <a:r>
              <a:rPr lang="en-US" dirty="0"/>
              <a:t>The learner will </a:t>
            </a:r>
            <a:r>
              <a:rPr lang="en-US" dirty="0" smtClean="0"/>
              <a:t>understand the requirements and expectations of the Explorers Project.  The learner will work with other students. </a:t>
            </a:r>
            <a:endParaRPr lang="en-US" dirty="0"/>
          </a:p>
          <a:p>
            <a:endParaRPr lang="en-US" dirty="0"/>
          </a:p>
          <a:p>
            <a:r>
              <a:rPr lang="en-US" dirty="0"/>
              <a:t>I will listen to </a:t>
            </a:r>
            <a:r>
              <a:rPr lang="en-US" dirty="0" smtClean="0"/>
              <a:t>Mr. Button as he explains the Explorers Project.  I’ll work with a group to research an explorer and summarize that information on a PowerPoint that we’ll share with the class on Friday.  </a:t>
            </a:r>
            <a:endParaRPr lang="en-US" dirty="0"/>
          </a:p>
          <a:p>
            <a:pPr marL="502920" lvl="1" indent="-457200">
              <a:spcBef>
                <a:spcPts val="600"/>
              </a:spcBef>
              <a:buClr>
                <a:schemeClr val="accent2"/>
              </a:buClr>
            </a:pPr>
            <a:endParaRPr lang="en-US" sz="2700" dirty="0" smtClean="0"/>
          </a:p>
          <a:p>
            <a:pPr marL="411480" lvl="2" indent="0">
              <a:spcBef>
                <a:spcPts val="600"/>
              </a:spcBef>
              <a:buClr>
                <a:schemeClr val="accent2"/>
              </a:buClr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Today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71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402</TotalTime>
  <Words>391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Explorers – Day 2 </vt:lpstr>
      <vt:lpstr>Housekeeping / Announcements </vt:lpstr>
      <vt:lpstr>Review </vt:lpstr>
      <vt:lpstr>Today </vt:lpstr>
      <vt:lpstr>Explorer’s Project </vt:lpstr>
      <vt:lpstr>Explorers You Can Choose </vt:lpstr>
      <vt:lpstr>Resources </vt:lpstr>
      <vt:lpstr>Information that COULD go on the PPT</vt:lpstr>
      <vt:lpstr>Recap Today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Explorers – Day 1</dc:title>
  <dc:creator>Button, Brandon</dc:creator>
  <cp:lastModifiedBy>Button, Brandon</cp:lastModifiedBy>
  <cp:revision>13</cp:revision>
  <dcterms:created xsi:type="dcterms:W3CDTF">2014-11-10T03:38:27Z</dcterms:created>
  <dcterms:modified xsi:type="dcterms:W3CDTF">2014-11-11T13:42:56Z</dcterms:modified>
</cp:coreProperties>
</file>