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3" r:id="rId6"/>
    <p:sldId id="269" r:id="rId7"/>
    <p:sldId id="270"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87FABEE-0139-4577-9B10-EC0315EBE840}" type="datetimeFigureOut">
              <a:rPr lang="en-US" smtClean="0"/>
              <a:t>11/12/2014</a:t>
            </a:fld>
            <a:endParaRPr lang="en-US"/>
          </a:p>
        </p:txBody>
      </p:sp>
      <p:sp>
        <p:nvSpPr>
          <p:cNvPr id="16" name="Slide Number Placeholder 15"/>
          <p:cNvSpPr>
            <a:spLocks noGrp="1"/>
          </p:cNvSpPr>
          <p:nvPr>
            <p:ph type="sldNum" sz="quarter" idx="11"/>
          </p:nvPr>
        </p:nvSpPr>
        <p:spPr/>
        <p:txBody>
          <a:bodyPr/>
          <a:lstStyle/>
          <a:p>
            <a:fld id="{2E1438D5-717F-418C-A2DC-DA9DA7F38A6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7FABEE-0139-4577-9B10-EC0315EBE840}"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438D5-717F-418C-A2DC-DA9DA7F38A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7FABEE-0139-4577-9B10-EC0315EBE840}"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438D5-717F-418C-A2DC-DA9DA7F38A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87FABEE-0139-4577-9B10-EC0315EBE840}" type="datetimeFigureOut">
              <a:rPr lang="en-US" smtClean="0"/>
              <a:t>11/12/2014</a:t>
            </a:fld>
            <a:endParaRPr lang="en-US"/>
          </a:p>
        </p:txBody>
      </p:sp>
      <p:sp>
        <p:nvSpPr>
          <p:cNvPr id="15" name="Slide Number Placeholder 14"/>
          <p:cNvSpPr>
            <a:spLocks noGrp="1"/>
          </p:cNvSpPr>
          <p:nvPr>
            <p:ph type="sldNum" sz="quarter" idx="15"/>
          </p:nvPr>
        </p:nvSpPr>
        <p:spPr/>
        <p:txBody>
          <a:bodyPr/>
          <a:lstStyle>
            <a:lvl1pPr algn="ctr">
              <a:defRPr/>
            </a:lvl1pPr>
          </a:lstStyle>
          <a:p>
            <a:fld id="{2E1438D5-717F-418C-A2DC-DA9DA7F38A61}"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7FABEE-0139-4577-9B10-EC0315EBE840}"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438D5-717F-418C-A2DC-DA9DA7F38A61}"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7FABEE-0139-4577-9B10-EC0315EBE840}"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438D5-717F-418C-A2DC-DA9DA7F38A61}"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E1438D5-717F-418C-A2DC-DA9DA7F38A61}"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87FABEE-0139-4577-9B10-EC0315EBE840}" type="datetimeFigureOut">
              <a:rPr lang="en-US" smtClean="0"/>
              <a:t>11/12/2014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7FABEE-0139-4577-9B10-EC0315EBE840}"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1438D5-717F-418C-A2DC-DA9DA7F38A61}"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FABEE-0139-4577-9B10-EC0315EBE840}"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1438D5-717F-418C-A2DC-DA9DA7F38A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87FABEE-0139-4577-9B10-EC0315EBE840}" type="datetimeFigureOut">
              <a:rPr lang="en-US" smtClean="0"/>
              <a:t>11/12/2014</a:t>
            </a:fld>
            <a:endParaRPr lang="en-US"/>
          </a:p>
        </p:txBody>
      </p:sp>
      <p:sp>
        <p:nvSpPr>
          <p:cNvPr id="9" name="Slide Number Placeholder 8"/>
          <p:cNvSpPr>
            <a:spLocks noGrp="1"/>
          </p:cNvSpPr>
          <p:nvPr>
            <p:ph type="sldNum" sz="quarter" idx="15"/>
          </p:nvPr>
        </p:nvSpPr>
        <p:spPr/>
        <p:txBody>
          <a:bodyPr/>
          <a:lstStyle/>
          <a:p>
            <a:fld id="{2E1438D5-717F-418C-A2DC-DA9DA7F38A61}"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87FABEE-0139-4577-9B10-EC0315EBE840}" type="datetimeFigureOut">
              <a:rPr lang="en-US" smtClean="0"/>
              <a:t>11/12/2014</a:t>
            </a:fld>
            <a:endParaRPr lang="en-US"/>
          </a:p>
        </p:txBody>
      </p:sp>
      <p:sp>
        <p:nvSpPr>
          <p:cNvPr id="9" name="Slide Number Placeholder 8"/>
          <p:cNvSpPr>
            <a:spLocks noGrp="1"/>
          </p:cNvSpPr>
          <p:nvPr>
            <p:ph type="sldNum" sz="quarter" idx="11"/>
          </p:nvPr>
        </p:nvSpPr>
        <p:spPr/>
        <p:txBody>
          <a:bodyPr/>
          <a:lstStyle/>
          <a:p>
            <a:fld id="{2E1438D5-717F-418C-A2DC-DA9DA7F38A6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87FABEE-0139-4577-9B10-EC0315EBE840}" type="datetimeFigureOut">
              <a:rPr lang="en-US" smtClean="0"/>
              <a:t>11/12/2014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E1438D5-717F-418C-A2DC-DA9DA7F38A61}"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2777196"/>
          </a:xfrm>
        </p:spPr>
        <p:txBody>
          <a:bodyPr/>
          <a:lstStyle/>
          <a:p>
            <a:r>
              <a:rPr lang="en-US" dirty="0" smtClean="0"/>
              <a:t>Get to meet your new neighbor.  </a:t>
            </a:r>
          </a:p>
          <a:p>
            <a:endParaRPr lang="en-US" dirty="0"/>
          </a:p>
          <a:p>
            <a:r>
              <a:rPr lang="en-US" dirty="0" smtClean="0"/>
              <a:t>Tell you STEAM Partner….</a:t>
            </a:r>
          </a:p>
          <a:p>
            <a:r>
              <a:rPr lang="en-US" dirty="0" smtClean="0"/>
              <a:t>Your name and </a:t>
            </a:r>
            <a:r>
              <a:rPr lang="en-US" dirty="0" smtClean="0"/>
              <a:t>your family’s favorite place to eat.</a:t>
            </a:r>
            <a:endParaRPr lang="en-US" dirty="0" smtClean="0"/>
          </a:p>
          <a:p>
            <a:endParaRPr lang="en-US" dirty="0"/>
          </a:p>
          <a:p>
            <a:r>
              <a:rPr lang="en-US" dirty="0" smtClean="0"/>
              <a:t>Tell you SPARK Partner…</a:t>
            </a:r>
          </a:p>
          <a:p>
            <a:r>
              <a:rPr lang="en-US" dirty="0" smtClean="0"/>
              <a:t>Your name and </a:t>
            </a:r>
            <a:r>
              <a:rPr lang="en-US" dirty="0" smtClean="0"/>
              <a:t>your favorite holiday.  </a:t>
            </a:r>
            <a:endParaRPr lang="en-US" dirty="0"/>
          </a:p>
        </p:txBody>
      </p:sp>
      <p:sp>
        <p:nvSpPr>
          <p:cNvPr id="2" name="Title 1"/>
          <p:cNvSpPr>
            <a:spLocks noGrp="1"/>
          </p:cNvSpPr>
          <p:nvPr>
            <p:ph type="ctrTitle"/>
          </p:nvPr>
        </p:nvSpPr>
        <p:spPr/>
        <p:txBody>
          <a:bodyPr/>
          <a:lstStyle/>
          <a:p>
            <a:r>
              <a:rPr lang="en-US" dirty="0" smtClean="0"/>
              <a:t>Explorers – Day </a:t>
            </a:r>
            <a:r>
              <a:rPr lang="en-US" dirty="0" smtClean="0"/>
              <a:t>3 </a:t>
            </a:r>
            <a:endParaRPr lang="en-US" dirty="0"/>
          </a:p>
        </p:txBody>
      </p:sp>
    </p:spTree>
    <p:extLst>
      <p:ext uri="{BB962C8B-B14F-4D97-AF65-F5344CB8AC3E}">
        <p14:creationId xmlns:p14="http://schemas.microsoft.com/office/powerpoint/2010/main" val="257450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5</a:t>
            </a:r>
            <a:r>
              <a:rPr lang="en-US" baseline="30000" dirty="0" smtClean="0"/>
              <a:t>th</a:t>
            </a:r>
            <a:r>
              <a:rPr lang="en-US" dirty="0" smtClean="0"/>
              <a:t> </a:t>
            </a:r>
            <a:r>
              <a:rPr lang="en-US" dirty="0" smtClean="0"/>
              <a:t>grade will see the musical tomorrow.  </a:t>
            </a:r>
          </a:p>
          <a:p>
            <a:endParaRPr lang="en-US" dirty="0"/>
          </a:p>
          <a:p>
            <a:r>
              <a:rPr lang="en-US" dirty="0" smtClean="0"/>
              <a:t>High of 23 today?  </a:t>
            </a:r>
            <a:r>
              <a:rPr lang="en-US" dirty="0" smtClean="0"/>
              <a:t>You’re still going outside for </a:t>
            </a:r>
            <a:r>
              <a:rPr lang="en-US" dirty="0" smtClean="0"/>
              <a:t>walking path!  </a:t>
            </a:r>
          </a:p>
          <a:p>
            <a:endParaRPr lang="en-US" dirty="0"/>
          </a:p>
          <a:p>
            <a:r>
              <a:rPr lang="en-US" dirty="0" smtClean="0"/>
              <a:t>Get organized – clean out your </a:t>
            </a:r>
            <a:r>
              <a:rPr lang="en-US" b="1" dirty="0" smtClean="0"/>
              <a:t>Returned Assessments </a:t>
            </a:r>
            <a:r>
              <a:rPr lang="en-US" dirty="0" smtClean="0"/>
              <a:t>pocket.  Take them home or throw them away.  </a:t>
            </a:r>
            <a:endParaRPr lang="en-US" dirty="0"/>
          </a:p>
        </p:txBody>
      </p:sp>
      <p:sp>
        <p:nvSpPr>
          <p:cNvPr id="3" name="Title 2"/>
          <p:cNvSpPr>
            <a:spLocks noGrp="1"/>
          </p:cNvSpPr>
          <p:nvPr>
            <p:ph type="title"/>
          </p:nvPr>
        </p:nvSpPr>
        <p:spPr/>
        <p:txBody>
          <a:bodyPr/>
          <a:lstStyle/>
          <a:p>
            <a:r>
              <a:rPr lang="en-US" dirty="0" smtClean="0"/>
              <a:t>Housekeeping / Announcements </a:t>
            </a:r>
            <a:endParaRPr lang="en-US" dirty="0"/>
          </a:p>
        </p:txBody>
      </p:sp>
    </p:spTree>
    <p:extLst>
      <p:ext uri="{BB962C8B-B14F-4D97-AF65-F5344CB8AC3E}">
        <p14:creationId xmlns:p14="http://schemas.microsoft.com/office/powerpoint/2010/main" val="275966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Yesterday, you learned about the Explorers Project.  You chose your group of 2 or 3 and chose your explorer.  Some of you started researching.  </a:t>
            </a:r>
            <a:endParaRPr lang="en-US" dirty="0" smtClean="0"/>
          </a:p>
          <a:p>
            <a:endParaRPr lang="en-US" dirty="0"/>
          </a:p>
        </p:txBody>
      </p:sp>
      <p:sp>
        <p:nvSpPr>
          <p:cNvPr id="3" name="Title 2"/>
          <p:cNvSpPr>
            <a:spLocks noGrp="1"/>
          </p:cNvSpPr>
          <p:nvPr>
            <p:ph type="title"/>
          </p:nvPr>
        </p:nvSpPr>
        <p:spPr/>
        <p:txBody>
          <a:bodyPr/>
          <a:lstStyle/>
          <a:p>
            <a:r>
              <a:rPr lang="en-US" dirty="0" smtClean="0"/>
              <a:t>Review </a:t>
            </a:r>
            <a:endParaRPr lang="en-US" dirty="0"/>
          </a:p>
        </p:txBody>
      </p:sp>
    </p:spTree>
    <p:extLst>
      <p:ext uri="{BB962C8B-B14F-4D97-AF65-F5344CB8AC3E}">
        <p14:creationId xmlns:p14="http://schemas.microsoft.com/office/powerpoint/2010/main" val="3647818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4876800"/>
          </a:xfrm>
        </p:spPr>
        <p:txBody>
          <a:bodyPr>
            <a:normAutofit fontScale="85000" lnSpcReduction="20000"/>
          </a:bodyPr>
          <a:lstStyle/>
          <a:p>
            <a:r>
              <a:rPr lang="en-US" dirty="0" smtClean="0"/>
              <a:t>Student News</a:t>
            </a:r>
          </a:p>
          <a:p>
            <a:r>
              <a:rPr lang="en-US" dirty="0" smtClean="0"/>
              <a:t>Explorers </a:t>
            </a:r>
            <a:r>
              <a:rPr lang="en-US" dirty="0" smtClean="0"/>
              <a:t>Project Work </a:t>
            </a:r>
            <a:r>
              <a:rPr lang="en-US" dirty="0" smtClean="0"/>
              <a:t>Time  </a:t>
            </a:r>
            <a:endParaRPr lang="en-US" dirty="0" smtClean="0"/>
          </a:p>
          <a:p>
            <a:r>
              <a:rPr lang="en-US" sz="2400" dirty="0" smtClean="0"/>
              <a:t>Exit Slip </a:t>
            </a:r>
          </a:p>
          <a:p>
            <a:pPr lvl="1"/>
            <a:r>
              <a:rPr lang="en-US" sz="2200" dirty="0" smtClean="0"/>
              <a:t>What have you learned about your group’s explorer? </a:t>
            </a:r>
          </a:p>
          <a:p>
            <a:pPr lvl="1"/>
            <a:r>
              <a:rPr lang="en-US" sz="2200" dirty="0" smtClean="0"/>
              <a:t>What were some ways that you and your group had good </a:t>
            </a:r>
            <a:r>
              <a:rPr lang="en-US" sz="2200" b="1" dirty="0" smtClean="0"/>
              <a:t>COLLABORATION</a:t>
            </a:r>
            <a:r>
              <a:rPr lang="en-US" sz="2200" dirty="0" smtClean="0"/>
              <a:t> today?</a:t>
            </a:r>
            <a:endParaRPr lang="en-US" sz="2200" dirty="0" smtClean="0"/>
          </a:p>
          <a:p>
            <a:pPr marL="45720" lvl="1" indent="0">
              <a:spcBef>
                <a:spcPts val="600"/>
              </a:spcBef>
              <a:buClr>
                <a:schemeClr val="accent2"/>
              </a:buClr>
              <a:buNone/>
            </a:pPr>
            <a:endParaRPr lang="en-US" sz="2700" dirty="0" smtClean="0"/>
          </a:p>
          <a:p>
            <a:r>
              <a:rPr lang="en-US" dirty="0" smtClean="0"/>
              <a:t>The learner will research an early European explorer and summarize the most important details on a PowerPoint.  The learner will discuss his/her explorer with a partner.  </a:t>
            </a:r>
            <a:endParaRPr lang="en-US" dirty="0"/>
          </a:p>
          <a:p>
            <a:endParaRPr lang="en-US" dirty="0"/>
          </a:p>
          <a:p>
            <a:r>
              <a:rPr lang="en-US" dirty="0" smtClean="0"/>
              <a:t>I will work with my group to research my explorer.  With my group, we’ll talk about the things that we thought were the most important about our explorer and decide what information we should put in our PowerPoint.  We will use good collaboration skills.  </a:t>
            </a:r>
            <a:endParaRPr lang="en-US" dirty="0"/>
          </a:p>
          <a:p>
            <a:pPr marL="502920" lvl="1" indent="-457200">
              <a:spcBef>
                <a:spcPts val="600"/>
              </a:spcBef>
              <a:buClr>
                <a:schemeClr val="accent2"/>
              </a:buClr>
            </a:pPr>
            <a:endParaRPr lang="en-US" sz="2700" dirty="0" smtClean="0"/>
          </a:p>
          <a:p>
            <a:pPr marL="411480" lvl="2" indent="0">
              <a:spcBef>
                <a:spcPts val="600"/>
              </a:spcBef>
              <a:buClr>
                <a:schemeClr val="accent2"/>
              </a:buClr>
              <a:buNone/>
            </a:pPr>
            <a:endParaRPr lang="en-US" sz="1600" dirty="0"/>
          </a:p>
        </p:txBody>
      </p:sp>
      <p:sp>
        <p:nvSpPr>
          <p:cNvPr id="3" name="Title 2"/>
          <p:cNvSpPr>
            <a:spLocks noGrp="1"/>
          </p:cNvSpPr>
          <p:nvPr>
            <p:ph type="title"/>
          </p:nvPr>
        </p:nvSpPr>
        <p:spPr/>
        <p:txBody>
          <a:bodyPr/>
          <a:lstStyle/>
          <a:p>
            <a:r>
              <a:rPr lang="en-US" dirty="0" smtClean="0"/>
              <a:t>Today </a:t>
            </a:r>
            <a:endParaRPr lang="en-US" dirty="0"/>
          </a:p>
        </p:txBody>
      </p:sp>
    </p:spTree>
    <p:extLst>
      <p:ext uri="{BB962C8B-B14F-4D97-AF65-F5344CB8AC3E}">
        <p14:creationId xmlns:p14="http://schemas.microsoft.com/office/powerpoint/2010/main" val="3723807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Collaboration Skills </a:t>
            </a:r>
            <a:endParaRPr lang="en-US" dirty="0"/>
          </a:p>
        </p:txBody>
      </p:sp>
      <p:sp>
        <p:nvSpPr>
          <p:cNvPr id="3" name="Content Placeholder 2"/>
          <p:cNvSpPr>
            <a:spLocks noGrp="1"/>
          </p:cNvSpPr>
          <p:nvPr>
            <p:ph sz="quarter" idx="1"/>
          </p:nvPr>
        </p:nvSpPr>
        <p:spPr/>
        <p:txBody>
          <a:bodyPr>
            <a:normAutofit/>
          </a:bodyPr>
          <a:lstStyle/>
          <a:p>
            <a:r>
              <a:rPr lang="en-US" dirty="0" smtClean="0"/>
              <a:t>Be a good listener</a:t>
            </a:r>
          </a:p>
          <a:p>
            <a:endParaRPr lang="en-US" dirty="0"/>
          </a:p>
          <a:p>
            <a:r>
              <a:rPr lang="en-US" dirty="0" smtClean="0"/>
              <a:t>Agree peacefully </a:t>
            </a:r>
          </a:p>
          <a:p>
            <a:pPr lvl="1"/>
            <a:r>
              <a:rPr lang="en-US" dirty="0" smtClean="0"/>
              <a:t>“I’m not sure about that” </a:t>
            </a:r>
          </a:p>
          <a:p>
            <a:pPr lvl="1"/>
            <a:r>
              <a:rPr lang="en-US" dirty="0" smtClean="0"/>
              <a:t>Rock Paper Scissors </a:t>
            </a:r>
          </a:p>
          <a:p>
            <a:endParaRPr lang="en-US" dirty="0"/>
          </a:p>
          <a:p>
            <a:r>
              <a:rPr lang="en-US" dirty="0" smtClean="0"/>
              <a:t>Give Everyone a Job </a:t>
            </a:r>
          </a:p>
          <a:p>
            <a:pPr lvl="1"/>
            <a:r>
              <a:rPr lang="en-US" dirty="0" smtClean="0"/>
              <a:t>PowerPoint maker </a:t>
            </a:r>
          </a:p>
          <a:p>
            <a:pPr lvl="1"/>
            <a:r>
              <a:rPr lang="en-US" dirty="0" smtClean="0"/>
              <a:t>Note Taker </a:t>
            </a:r>
          </a:p>
          <a:p>
            <a:pPr lvl="1"/>
            <a:endParaRPr lang="en-US" dirty="0"/>
          </a:p>
          <a:p>
            <a:pPr lvl="1"/>
            <a:endParaRPr lang="en-US" dirty="0"/>
          </a:p>
        </p:txBody>
      </p:sp>
    </p:spTree>
    <p:extLst>
      <p:ext uri="{BB962C8B-B14F-4D97-AF65-F5344CB8AC3E}">
        <p14:creationId xmlns:p14="http://schemas.microsoft.com/office/powerpoint/2010/main" val="369086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Explorers Project Rubric </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8062451"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2315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14350" indent="-514350">
              <a:buFont typeface="+mj-lt"/>
              <a:buAutoNum type="arabicPeriod"/>
            </a:pPr>
            <a:r>
              <a:rPr lang="en-US" dirty="0" smtClean="0"/>
              <a:t>Decide on Tasks for group members.</a:t>
            </a:r>
          </a:p>
          <a:p>
            <a:pPr marL="514350" indent="-514350">
              <a:buFont typeface="+mj-lt"/>
              <a:buAutoNum type="arabicPeriod"/>
            </a:pPr>
            <a:endParaRPr lang="en-US" dirty="0"/>
          </a:p>
          <a:p>
            <a:pPr marL="514350" indent="-514350">
              <a:buFont typeface="+mj-lt"/>
              <a:buAutoNum type="arabicPeriod"/>
            </a:pPr>
            <a:r>
              <a:rPr lang="en-US" dirty="0" smtClean="0"/>
              <a:t>Research and fill out note sheet. </a:t>
            </a:r>
          </a:p>
          <a:p>
            <a:pPr marL="514350" indent="-514350">
              <a:buFont typeface="+mj-lt"/>
              <a:buAutoNum type="arabicPeriod"/>
            </a:pPr>
            <a:endParaRPr lang="en-US" dirty="0"/>
          </a:p>
          <a:p>
            <a:pPr marL="514350" indent="-514350">
              <a:buFont typeface="+mj-lt"/>
              <a:buAutoNum type="arabicPeriod"/>
            </a:pPr>
            <a:r>
              <a:rPr lang="en-US" dirty="0" smtClean="0"/>
              <a:t>Discuss the main information you want in the PPT.  </a:t>
            </a:r>
          </a:p>
          <a:p>
            <a:pPr marL="514350" indent="-514350">
              <a:buFont typeface="+mj-lt"/>
              <a:buAutoNum type="arabicPeriod"/>
            </a:pPr>
            <a:endParaRPr lang="en-US" dirty="0"/>
          </a:p>
          <a:p>
            <a:pPr marL="514350" indent="-514350">
              <a:buFont typeface="+mj-lt"/>
              <a:buAutoNum type="arabicPeriod"/>
            </a:pPr>
            <a:r>
              <a:rPr lang="en-US" dirty="0" smtClean="0"/>
              <a:t>Create the PowerPoint.  </a:t>
            </a:r>
          </a:p>
          <a:p>
            <a:pPr marL="514350" indent="-514350">
              <a:buFont typeface="+mj-lt"/>
              <a:buAutoNum type="arabicPeriod"/>
            </a:pPr>
            <a:endParaRPr lang="en-US" dirty="0"/>
          </a:p>
          <a:p>
            <a:pPr marL="514350" indent="-514350">
              <a:buFont typeface="+mj-lt"/>
              <a:buAutoNum type="arabicPeriod"/>
            </a:pPr>
            <a:r>
              <a:rPr lang="en-US" dirty="0" smtClean="0"/>
              <a:t>Answer the Socrative questions at __:08</a:t>
            </a:r>
          </a:p>
          <a:p>
            <a:pPr lvl="1"/>
            <a:r>
              <a:rPr lang="en-US" dirty="0" smtClean="0"/>
              <a:t>beta.socrative.com</a:t>
            </a:r>
          </a:p>
          <a:p>
            <a:pPr lvl="1"/>
            <a:r>
              <a:rPr lang="en-US" dirty="0" smtClean="0"/>
              <a:t>button158</a:t>
            </a:r>
            <a:endParaRPr lang="en-US" dirty="0"/>
          </a:p>
        </p:txBody>
      </p:sp>
      <p:sp>
        <p:nvSpPr>
          <p:cNvPr id="3" name="Title 2"/>
          <p:cNvSpPr>
            <a:spLocks noGrp="1"/>
          </p:cNvSpPr>
          <p:nvPr>
            <p:ph type="title"/>
          </p:nvPr>
        </p:nvSpPr>
        <p:spPr/>
        <p:txBody>
          <a:bodyPr/>
          <a:lstStyle/>
          <a:p>
            <a:r>
              <a:rPr lang="en-US" dirty="0" smtClean="0"/>
              <a:t>Work Time </a:t>
            </a:r>
            <a:endParaRPr lang="en-US" dirty="0"/>
          </a:p>
        </p:txBody>
      </p:sp>
    </p:spTree>
    <p:extLst>
      <p:ext uri="{BB962C8B-B14F-4D97-AF65-F5344CB8AC3E}">
        <p14:creationId xmlns:p14="http://schemas.microsoft.com/office/powerpoint/2010/main" val="2329853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4876800"/>
          </a:xfrm>
        </p:spPr>
        <p:txBody>
          <a:bodyPr>
            <a:normAutofit fontScale="85000" lnSpcReduction="20000"/>
          </a:bodyPr>
          <a:lstStyle/>
          <a:p>
            <a:r>
              <a:rPr lang="en-US" dirty="0" smtClean="0"/>
              <a:t>Student News</a:t>
            </a:r>
          </a:p>
          <a:p>
            <a:r>
              <a:rPr lang="en-US" dirty="0" smtClean="0"/>
              <a:t>Explorers </a:t>
            </a:r>
            <a:r>
              <a:rPr lang="en-US" dirty="0" smtClean="0"/>
              <a:t>Project Work </a:t>
            </a:r>
            <a:r>
              <a:rPr lang="en-US" dirty="0" smtClean="0"/>
              <a:t>Time  </a:t>
            </a:r>
            <a:endParaRPr lang="en-US" dirty="0" smtClean="0"/>
          </a:p>
          <a:p>
            <a:r>
              <a:rPr lang="en-US" sz="2400" dirty="0" smtClean="0"/>
              <a:t>Exit Slip </a:t>
            </a:r>
          </a:p>
          <a:p>
            <a:pPr lvl="1"/>
            <a:r>
              <a:rPr lang="en-US" sz="2200" dirty="0" smtClean="0"/>
              <a:t>What have you learned about your group’s explorer? </a:t>
            </a:r>
          </a:p>
          <a:p>
            <a:pPr lvl="1"/>
            <a:r>
              <a:rPr lang="en-US" sz="2200" dirty="0" smtClean="0"/>
              <a:t>What were some ways that you and your group had good </a:t>
            </a:r>
            <a:r>
              <a:rPr lang="en-US" sz="2200" b="1" dirty="0" smtClean="0"/>
              <a:t>COLLABORATION</a:t>
            </a:r>
            <a:r>
              <a:rPr lang="en-US" sz="2200" dirty="0" smtClean="0"/>
              <a:t> today?</a:t>
            </a:r>
            <a:endParaRPr lang="en-US" sz="2200" dirty="0" smtClean="0"/>
          </a:p>
          <a:p>
            <a:pPr marL="45720" lvl="1" indent="0">
              <a:spcBef>
                <a:spcPts val="600"/>
              </a:spcBef>
              <a:buClr>
                <a:schemeClr val="accent2"/>
              </a:buClr>
              <a:buNone/>
            </a:pPr>
            <a:endParaRPr lang="en-US" sz="2700" dirty="0" smtClean="0"/>
          </a:p>
          <a:p>
            <a:r>
              <a:rPr lang="en-US" dirty="0" smtClean="0"/>
              <a:t>The learner will research an early European explorer and summarize the most important details on a PowerPoint.  The learner will discuss his/her explorer with a partner.  </a:t>
            </a:r>
            <a:endParaRPr lang="en-US" dirty="0"/>
          </a:p>
          <a:p>
            <a:endParaRPr lang="en-US" dirty="0"/>
          </a:p>
          <a:p>
            <a:r>
              <a:rPr lang="en-US" dirty="0" smtClean="0"/>
              <a:t>I will work with my group to research my explorer.  With my group, we’ll talk about the things that we thought were the most important about our explorer and decide what information we should put in our PowerPoint.  We will use good collaboration skills.  </a:t>
            </a:r>
            <a:endParaRPr lang="en-US" dirty="0"/>
          </a:p>
          <a:p>
            <a:pPr marL="502920" lvl="1" indent="-457200">
              <a:spcBef>
                <a:spcPts val="600"/>
              </a:spcBef>
              <a:buClr>
                <a:schemeClr val="accent2"/>
              </a:buClr>
            </a:pPr>
            <a:endParaRPr lang="en-US" sz="2700" dirty="0" smtClean="0"/>
          </a:p>
          <a:p>
            <a:pPr marL="411480" lvl="2" indent="0">
              <a:spcBef>
                <a:spcPts val="600"/>
              </a:spcBef>
              <a:buClr>
                <a:schemeClr val="accent2"/>
              </a:buClr>
              <a:buNone/>
            </a:pPr>
            <a:endParaRPr lang="en-US" sz="1600" dirty="0"/>
          </a:p>
        </p:txBody>
      </p:sp>
      <p:sp>
        <p:nvSpPr>
          <p:cNvPr id="3" name="Title 2"/>
          <p:cNvSpPr>
            <a:spLocks noGrp="1"/>
          </p:cNvSpPr>
          <p:nvPr>
            <p:ph type="title"/>
          </p:nvPr>
        </p:nvSpPr>
        <p:spPr/>
        <p:txBody>
          <a:bodyPr/>
          <a:lstStyle/>
          <a:p>
            <a:r>
              <a:rPr lang="en-US" dirty="0" smtClean="0"/>
              <a:t>Recap Today </a:t>
            </a:r>
            <a:endParaRPr lang="en-US" dirty="0"/>
          </a:p>
        </p:txBody>
      </p:sp>
    </p:spTree>
    <p:extLst>
      <p:ext uri="{BB962C8B-B14F-4D97-AF65-F5344CB8AC3E}">
        <p14:creationId xmlns:p14="http://schemas.microsoft.com/office/powerpoint/2010/main" val="3208339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447</TotalTime>
  <Words>394</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Explorers – Day 3 </vt:lpstr>
      <vt:lpstr>Housekeeping / Announcements </vt:lpstr>
      <vt:lpstr>Review </vt:lpstr>
      <vt:lpstr>Today </vt:lpstr>
      <vt:lpstr>Collaboration Skills </vt:lpstr>
      <vt:lpstr>Explorers Project Rubric </vt:lpstr>
      <vt:lpstr>Work Time </vt:lpstr>
      <vt:lpstr>Recap Today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Explorers – Day 1</dc:title>
  <dc:creator>Button, Brandon</dc:creator>
  <cp:lastModifiedBy>Button, Brandon</cp:lastModifiedBy>
  <cp:revision>17</cp:revision>
  <dcterms:created xsi:type="dcterms:W3CDTF">2014-11-10T03:38:27Z</dcterms:created>
  <dcterms:modified xsi:type="dcterms:W3CDTF">2014-11-12T13:14:21Z</dcterms:modified>
</cp:coreProperties>
</file>