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5" r:id="rId3"/>
    <p:sldId id="312" r:id="rId4"/>
    <p:sldId id="289" r:id="rId5"/>
    <p:sldId id="303" r:id="rId6"/>
    <p:sldId id="315" r:id="rId7"/>
    <p:sldId id="321" r:id="rId8"/>
    <p:sldId id="30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3C0884-0603-4AAC-9B65-4405DD657C1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2362200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84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Housekeeping / 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8320"/>
            <a:ext cx="85344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Unity Week</a:t>
            </a:r>
          </a:p>
          <a:p>
            <a:endParaRPr lang="en-US" dirty="0"/>
          </a:p>
          <a:p>
            <a:r>
              <a:rPr lang="en-US" dirty="0" smtClean="0"/>
              <a:t>I printed out your personal narratives and started to grade them.  HOPEFULLY, I’ll have them done by the end of the week.  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607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Yesterday, we started a new unit, the Bill of Rights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answered two big questions</a:t>
            </a:r>
          </a:p>
          <a:p>
            <a:pPr lvl="1"/>
            <a:r>
              <a:rPr lang="en-US" dirty="0" smtClean="0"/>
              <a:t>What is the Bill of Rights </a:t>
            </a:r>
          </a:p>
          <a:p>
            <a:pPr lvl="1"/>
            <a:r>
              <a:rPr lang="en-US" dirty="0" smtClean="0"/>
              <a:t>Why is the Bill of Rights important?  </a:t>
            </a:r>
          </a:p>
          <a:p>
            <a:pPr lvl="1"/>
            <a:endParaRPr lang="en-US" dirty="0"/>
          </a:p>
          <a:p>
            <a:r>
              <a:rPr lang="en-US" dirty="0" smtClean="0"/>
              <a:t>You did an exit slips. </a:t>
            </a:r>
          </a:p>
          <a:p>
            <a:pPr lvl="1"/>
            <a:r>
              <a:rPr lang="en-US" dirty="0" smtClean="0"/>
              <a:t>Everyone got at least 5 points </a:t>
            </a:r>
          </a:p>
          <a:p>
            <a:pPr lvl="1"/>
            <a:r>
              <a:rPr lang="en-US" dirty="0" smtClean="0"/>
              <a:t>Some of you got 10 points….</a:t>
            </a:r>
          </a:p>
          <a:p>
            <a:pPr lvl="1"/>
            <a:r>
              <a:rPr lang="en-US" dirty="0" smtClean="0"/>
              <a:t>Some of you had such great answers, that I want to read them to the class…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Student News</a:t>
            </a:r>
          </a:p>
          <a:p>
            <a:r>
              <a:rPr lang="en-US" dirty="0" smtClean="0"/>
              <a:t>Bill of Rights Posters </a:t>
            </a:r>
            <a:endParaRPr lang="en-US" dirty="0"/>
          </a:p>
          <a:p>
            <a:r>
              <a:rPr lang="en-US" dirty="0" smtClean="0"/>
              <a:t>Bathroom Break </a:t>
            </a:r>
          </a:p>
          <a:p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further explore the Bill of Rights by creating a poster on one of the 10 Amendments.  The learner choose which amendment for which he/she wants to create a poster and begin working.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 will read the 10 amendments (or rights) and decide which one I’d like to use to make a poster.  I will summarize that amendment in my own words and work on a poster project.  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3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Tonight’s 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267200"/>
          </a:xfrm>
        </p:spPr>
        <p:txBody>
          <a:bodyPr/>
          <a:lstStyle/>
          <a:p>
            <a:r>
              <a:rPr lang="en-US" dirty="0" smtClean="0"/>
              <a:t>Optional:  Continue to work on your Bill of Rights poster.  It’s due Friday.  There will be work time tomorrow, too. 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20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 Poster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Read through the 10 Amendments </a:t>
            </a:r>
            <a:r>
              <a:rPr lang="en-US" dirty="0" smtClean="0"/>
              <a:t>(on my website)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Decide which one you’d like to use to create a poster.  </a:t>
            </a:r>
            <a:br>
              <a:rPr lang="en-US" dirty="0"/>
            </a:b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Watch the </a:t>
            </a:r>
            <a:r>
              <a:rPr lang="en-US" dirty="0" err="1"/>
              <a:t>youtube</a:t>
            </a:r>
            <a:r>
              <a:rPr lang="en-US" dirty="0"/>
              <a:t> and </a:t>
            </a:r>
            <a:r>
              <a:rPr lang="en-US" dirty="0" err="1"/>
              <a:t>brainpop</a:t>
            </a:r>
            <a:r>
              <a:rPr lang="en-US" dirty="0"/>
              <a:t> videos to better understand that amendment.  </a:t>
            </a:r>
            <a:r>
              <a:rPr lang="en-US" dirty="0" smtClean="0"/>
              <a:t>(on my website)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your poster on the computer or on paper. </a:t>
            </a:r>
          </a:p>
        </p:txBody>
      </p:sp>
    </p:spTree>
    <p:extLst>
      <p:ext uri="{BB962C8B-B14F-4D97-AF65-F5344CB8AC3E}">
        <p14:creationId xmlns:p14="http://schemas.microsoft.com/office/powerpoint/2010/main" val="42528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is what your poster needs….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</a:p>
          <a:p>
            <a:endParaRPr lang="en-US" dirty="0"/>
          </a:p>
          <a:p>
            <a:pPr lvl="1"/>
            <a:r>
              <a:rPr lang="en-US" sz="2800" dirty="0"/>
              <a:t>The amendment number </a:t>
            </a:r>
            <a:endParaRPr lang="en-US" sz="2800" dirty="0" smtClean="0"/>
          </a:p>
          <a:p>
            <a:pPr lvl="1"/>
            <a:r>
              <a:rPr lang="en-US" sz="2800" dirty="0" smtClean="0"/>
              <a:t>Your name  </a:t>
            </a:r>
            <a:endParaRPr lang="en-US" sz="1050" dirty="0"/>
          </a:p>
          <a:p>
            <a:pPr lvl="1"/>
            <a:r>
              <a:rPr lang="en-US" sz="2800" dirty="0"/>
              <a:t>The amendment copied </a:t>
            </a:r>
            <a:endParaRPr lang="en-US" sz="1050" dirty="0"/>
          </a:p>
          <a:p>
            <a:pPr lvl="1"/>
            <a:r>
              <a:rPr lang="en-US" sz="2800" dirty="0"/>
              <a:t>Summary of the amendment in your own words </a:t>
            </a:r>
            <a:endParaRPr lang="en-US" sz="1050" dirty="0"/>
          </a:p>
          <a:p>
            <a:pPr lvl="1"/>
            <a:r>
              <a:rPr lang="en-US" sz="2800" dirty="0"/>
              <a:t>A picture to show the amendment </a:t>
            </a:r>
            <a:endParaRPr lang="en-US" sz="1050" dirty="0"/>
          </a:p>
          <a:p>
            <a:pPr lvl="1"/>
            <a:r>
              <a:rPr lang="en-US" sz="2800" dirty="0"/>
              <a:t>TWO can/can’t statements </a:t>
            </a:r>
            <a:endParaRPr lang="en-US" sz="10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Homework </a:t>
            </a:r>
          </a:p>
          <a:p>
            <a:r>
              <a:rPr lang="en-US" dirty="0"/>
              <a:t>Optional:  Continue to work on your Bill of Rights poster.  It’s due Friday.  There will be work time tomorrow, too.  </a:t>
            </a:r>
          </a:p>
          <a:p>
            <a:endParaRPr lang="en-US" dirty="0"/>
          </a:p>
          <a:p>
            <a:r>
              <a:rPr lang="en-US" dirty="0" smtClean="0"/>
              <a:t>Objectives </a:t>
            </a:r>
            <a:endParaRPr lang="en-US" dirty="0"/>
          </a:p>
          <a:p>
            <a:pPr lvl="1"/>
            <a:r>
              <a:rPr lang="en-US" dirty="0"/>
              <a:t>The learner will further explore the Bill of Rights by creating a poster on one of the 10 Amendments.  The learner choose which amendment for which he/she wants to create a poster and begin working.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 will read the 10 amendments (or rights) and decide which one I’d like to use to make a poster.  I will summarize that amendment in my own words and work on a poster project. 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3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15148</TotalTime>
  <Words>365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Social Studies</vt:lpstr>
      <vt:lpstr>Housekeeping / Announcements </vt:lpstr>
      <vt:lpstr>Review </vt:lpstr>
      <vt:lpstr>Today</vt:lpstr>
      <vt:lpstr>Tonight’s Homework </vt:lpstr>
      <vt:lpstr>Bill of Rights Poster </vt:lpstr>
      <vt:lpstr>Here is what your poster needs….</vt:lpstr>
      <vt:lpstr>Recap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</dc:title>
  <dc:creator>Button, Brandon</dc:creator>
  <cp:lastModifiedBy>Button, Brandon</cp:lastModifiedBy>
  <cp:revision>151</cp:revision>
  <dcterms:created xsi:type="dcterms:W3CDTF">2014-09-03T11:18:46Z</dcterms:created>
  <dcterms:modified xsi:type="dcterms:W3CDTF">2014-10-22T15:34:40Z</dcterms:modified>
</cp:coreProperties>
</file>