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05" r:id="rId3"/>
    <p:sldId id="312" r:id="rId4"/>
    <p:sldId id="289" r:id="rId5"/>
    <p:sldId id="303" r:id="rId6"/>
    <p:sldId id="318" r:id="rId7"/>
    <p:sldId id="320" r:id="rId8"/>
    <p:sldId id="30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83C0884-0603-4AAC-9B65-4405DD657C16}" type="datetimeFigureOut">
              <a:rPr lang="en-US" smtClean="0"/>
              <a:t>10/29/2014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B487AEA-0F85-4D79-A7E7-C9382B6682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C0884-0603-4AAC-9B65-4405DD657C16}" type="datetimeFigureOut">
              <a:rPr lang="en-US" smtClean="0"/>
              <a:t>10/29/2014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487AEA-0F85-4D79-A7E7-C9382B6682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83C0884-0603-4AAC-9B65-4405DD657C16}" type="datetimeFigureOut">
              <a:rPr lang="en-US" smtClean="0"/>
              <a:t>10/29/2014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B487AEA-0F85-4D79-A7E7-C9382B6682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C0884-0603-4AAC-9B65-4405DD657C16}" type="datetimeFigureOut">
              <a:rPr lang="en-US" smtClean="0"/>
              <a:t>10/29/2014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487AEA-0F85-4D79-A7E7-C9382B6682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83C0884-0603-4AAC-9B65-4405DD657C16}" type="datetimeFigureOut">
              <a:rPr lang="en-US" smtClean="0"/>
              <a:t>10/29/2014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B487AEA-0F85-4D79-A7E7-C9382B6682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3C0884-0603-4AAC-9B65-4405DD657C16}" type="datetimeFigureOut">
              <a:rPr lang="en-US" smtClean="0"/>
              <a:t>10/29/2014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487AEA-0F85-4D79-A7E7-C9382B6682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3C0884-0603-4AAC-9B65-4405DD657C16}" type="datetimeFigureOut">
              <a:rPr lang="en-US" smtClean="0"/>
              <a:t>10/29/2014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B487AEA-0F85-4D79-A7E7-C9382B6682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3C0884-0603-4AAC-9B65-4405DD657C16}" type="datetimeFigureOut">
              <a:rPr lang="en-US" smtClean="0"/>
              <a:t>10/29/2014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B487AEA-0F85-4D79-A7E7-C9382B6682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83C0884-0603-4AAC-9B65-4405DD657C16}" type="datetimeFigureOut">
              <a:rPr lang="en-US" smtClean="0"/>
              <a:t>10/29/2014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B487AEA-0F85-4D79-A7E7-C9382B6682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3C0884-0603-4AAC-9B65-4405DD657C16}" type="datetimeFigureOut">
              <a:rPr lang="en-US" smtClean="0"/>
              <a:t>10/29/2014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487AEA-0F85-4D79-A7E7-C9382B6682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83C0884-0603-4AAC-9B65-4405DD657C16}" type="datetimeFigureOut">
              <a:rPr lang="en-US" smtClean="0"/>
              <a:t>10/29/2014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487AEA-0F85-4D79-A7E7-C9382B668260}"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83C0884-0603-4AAC-9B65-4405DD657C16}" type="datetimeFigureOut">
              <a:rPr lang="en-US" smtClean="0"/>
              <a:t>10/29/2014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B487AEA-0F85-4D79-A7E7-C9382B6682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Americans</a:t>
            </a:r>
            <a:endParaRPr lang="en-US" dirty="0"/>
          </a:p>
        </p:txBody>
      </p:sp>
      <p:sp>
        <p:nvSpPr>
          <p:cNvPr id="3" name="Subtitle 2"/>
          <p:cNvSpPr>
            <a:spLocks noGrp="1"/>
          </p:cNvSpPr>
          <p:nvPr>
            <p:ph type="subTitle" idx="1"/>
          </p:nvPr>
        </p:nvSpPr>
        <p:spPr>
          <a:xfrm>
            <a:off x="1295400" y="4572000"/>
            <a:ext cx="6400800" cy="685800"/>
          </a:xfrm>
        </p:spPr>
        <p:txBody>
          <a:bodyPr>
            <a:normAutofit/>
          </a:bodyPr>
          <a:lstStyle/>
          <a:p>
            <a:r>
              <a:rPr lang="en-US" sz="2000" dirty="0" smtClean="0"/>
              <a:t>Day 2</a:t>
            </a:r>
            <a:endParaRPr lang="en-US" sz="2000" dirty="0"/>
          </a:p>
        </p:txBody>
      </p:sp>
    </p:spTree>
    <p:extLst>
      <p:ext uri="{BB962C8B-B14F-4D97-AF65-F5344CB8AC3E}">
        <p14:creationId xmlns:p14="http://schemas.microsoft.com/office/powerpoint/2010/main" val="58465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Housekeeping / Announcements </a:t>
            </a:r>
            <a:endParaRPr lang="en-US" dirty="0"/>
          </a:p>
        </p:txBody>
      </p:sp>
      <p:sp>
        <p:nvSpPr>
          <p:cNvPr id="3" name="Content Placeholder 2"/>
          <p:cNvSpPr>
            <a:spLocks noGrp="1"/>
          </p:cNvSpPr>
          <p:nvPr>
            <p:ph idx="1"/>
          </p:nvPr>
        </p:nvSpPr>
        <p:spPr>
          <a:xfrm>
            <a:off x="228600" y="1798320"/>
            <a:ext cx="8534400" cy="3505200"/>
          </a:xfrm>
        </p:spPr>
        <p:txBody>
          <a:bodyPr>
            <a:normAutofit/>
          </a:bodyPr>
          <a:lstStyle/>
          <a:p>
            <a:r>
              <a:rPr lang="en-US" dirty="0" smtClean="0"/>
              <a:t>Cyberbullying Assembly Today </a:t>
            </a:r>
            <a:endParaRPr lang="en-US" dirty="0"/>
          </a:p>
          <a:p>
            <a:endParaRPr lang="en-US" dirty="0"/>
          </a:p>
          <a:p>
            <a:endParaRPr lang="en-US" dirty="0" smtClean="0"/>
          </a:p>
        </p:txBody>
      </p:sp>
    </p:spTree>
    <p:extLst>
      <p:ext uri="{BB962C8B-B14F-4D97-AF65-F5344CB8AC3E}">
        <p14:creationId xmlns:p14="http://schemas.microsoft.com/office/powerpoint/2010/main" val="666075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smtClean="0"/>
              <a:t>On Monday, we started talking about the groups of people who were living in Mexico and the US before they spoke English and Spanish there.  </a:t>
            </a:r>
          </a:p>
          <a:p>
            <a:endParaRPr lang="en-US" dirty="0"/>
          </a:p>
          <a:p>
            <a:r>
              <a:rPr lang="en-US" dirty="0" smtClean="0"/>
              <a:t>Yesterday, Mrs. Taylor came to talk to us about casual cruelty.  </a:t>
            </a:r>
          </a:p>
          <a:p>
            <a:pPr lvl="1"/>
            <a:r>
              <a:rPr lang="en-US" dirty="0" smtClean="0"/>
              <a:t>With your SPARK Partner </a:t>
            </a:r>
          </a:p>
          <a:p>
            <a:pPr lvl="1"/>
            <a:r>
              <a:rPr lang="en-US" dirty="0" smtClean="0"/>
              <a:t>What is casual cruelty? </a:t>
            </a:r>
          </a:p>
          <a:p>
            <a:pPr lvl="1"/>
            <a:r>
              <a:rPr lang="en-US" dirty="0" smtClean="0"/>
              <a:t>What should you do if you see casual cruelty? </a:t>
            </a:r>
          </a:p>
          <a:p>
            <a:pPr lvl="1"/>
            <a:r>
              <a:rPr lang="en-US" dirty="0" smtClean="0"/>
              <a:t>Remember good partner discussion techniques.  </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98329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Today</a:t>
            </a:r>
            <a:endParaRPr lang="en-US" dirty="0"/>
          </a:p>
        </p:txBody>
      </p:sp>
      <p:sp>
        <p:nvSpPr>
          <p:cNvPr id="3" name="Content Placeholder 2"/>
          <p:cNvSpPr>
            <a:spLocks noGrp="1"/>
          </p:cNvSpPr>
          <p:nvPr>
            <p:ph idx="1"/>
          </p:nvPr>
        </p:nvSpPr>
        <p:spPr>
          <a:xfrm>
            <a:off x="762000" y="1524000"/>
            <a:ext cx="7086600" cy="5181600"/>
          </a:xfrm>
        </p:spPr>
        <p:txBody>
          <a:bodyPr>
            <a:normAutofit fontScale="92500" lnSpcReduction="10000"/>
          </a:bodyPr>
          <a:lstStyle/>
          <a:p>
            <a:r>
              <a:rPr lang="en-US" dirty="0" smtClean="0"/>
              <a:t>Student News </a:t>
            </a:r>
          </a:p>
          <a:p>
            <a:r>
              <a:rPr lang="en-US" dirty="0" smtClean="0"/>
              <a:t>Aztec Civilization</a:t>
            </a:r>
          </a:p>
          <a:p>
            <a:r>
              <a:rPr lang="en-US" dirty="0" smtClean="0"/>
              <a:t>Bathroom Break  </a:t>
            </a:r>
          </a:p>
          <a:p>
            <a:pPr marL="114300" indent="0">
              <a:buNone/>
            </a:pPr>
            <a:endParaRPr lang="en-US" dirty="0" smtClean="0"/>
          </a:p>
          <a:p>
            <a:endParaRPr lang="en-US" dirty="0"/>
          </a:p>
          <a:p>
            <a:r>
              <a:rPr lang="en-US" dirty="0" smtClean="0"/>
              <a:t>Objectives </a:t>
            </a:r>
          </a:p>
          <a:p>
            <a:pPr lvl="1"/>
            <a:r>
              <a:rPr lang="en-US" dirty="0" smtClean="0"/>
              <a:t>The learner will watch a </a:t>
            </a:r>
            <a:r>
              <a:rPr lang="en-US" dirty="0" err="1" smtClean="0"/>
              <a:t>brainpop</a:t>
            </a:r>
            <a:r>
              <a:rPr lang="en-US" dirty="0" smtClean="0"/>
              <a:t> video on Aztec civilization.  The learner will summarize a section of the video and share it with his/her group to gain an understanding of the culture.  </a:t>
            </a:r>
            <a:br>
              <a:rPr lang="en-US" dirty="0" smtClean="0"/>
            </a:br>
            <a:endParaRPr lang="en-US" dirty="0"/>
          </a:p>
          <a:p>
            <a:pPr lvl="1"/>
            <a:r>
              <a:rPr lang="en-US" dirty="0" smtClean="0"/>
              <a:t>I’ll get a screenshot of a part of the Aztec video from Mr. Button.  I’ll watch the video with the class and watch for my picture.  I’ll summarize what the picture is about and share it with the class. </a:t>
            </a:r>
            <a:endParaRPr lang="en-US" dirty="0"/>
          </a:p>
          <a:p>
            <a:endParaRPr lang="en-US" dirty="0"/>
          </a:p>
          <a:p>
            <a:endParaRPr lang="en-US" dirty="0"/>
          </a:p>
        </p:txBody>
      </p:sp>
    </p:spTree>
    <p:extLst>
      <p:ext uri="{BB962C8B-B14F-4D97-AF65-F5344CB8AC3E}">
        <p14:creationId xmlns:p14="http://schemas.microsoft.com/office/powerpoint/2010/main" val="2096236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Tonight’s Homework </a:t>
            </a:r>
            <a:endParaRPr lang="en-US" dirty="0"/>
          </a:p>
        </p:txBody>
      </p:sp>
      <p:sp>
        <p:nvSpPr>
          <p:cNvPr id="3" name="Content Placeholder 2"/>
          <p:cNvSpPr>
            <a:spLocks noGrp="1"/>
          </p:cNvSpPr>
          <p:nvPr>
            <p:ph idx="1"/>
          </p:nvPr>
        </p:nvSpPr>
        <p:spPr>
          <a:xfrm>
            <a:off x="914400" y="1905000"/>
            <a:ext cx="7772400" cy="4267200"/>
          </a:xfrm>
        </p:spPr>
        <p:txBody>
          <a:bodyPr/>
          <a:lstStyle/>
          <a:p>
            <a:r>
              <a:rPr lang="en-US" dirty="0" smtClean="0"/>
              <a:t>None!!! </a:t>
            </a:r>
          </a:p>
          <a:p>
            <a:pPr lvl="1"/>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38200" y="3581400"/>
            <a:ext cx="5058698"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2020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t>
            </a:r>
            <a:endParaRPr lang="en-US" dirty="0"/>
          </a:p>
        </p:txBody>
      </p:sp>
      <p:cxnSp>
        <p:nvCxnSpPr>
          <p:cNvPr id="5" name="Straight Connector 4"/>
          <p:cNvCxnSpPr/>
          <p:nvPr/>
        </p:nvCxnSpPr>
        <p:spPr>
          <a:xfrm>
            <a:off x="381000" y="3657600"/>
            <a:ext cx="7315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5-Point Star 6"/>
          <p:cNvSpPr/>
          <p:nvPr/>
        </p:nvSpPr>
        <p:spPr>
          <a:xfrm>
            <a:off x="5410200" y="3429000"/>
            <a:ext cx="457200" cy="4572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5-Point Star 7"/>
          <p:cNvSpPr/>
          <p:nvPr/>
        </p:nvSpPr>
        <p:spPr>
          <a:xfrm>
            <a:off x="3657600" y="3429000"/>
            <a:ext cx="457200" cy="4572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5-Point Star 8"/>
          <p:cNvSpPr/>
          <p:nvPr/>
        </p:nvSpPr>
        <p:spPr>
          <a:xfrm>
            <a:off x="7467600" y="3429000"/>
            <a:ext cx="457200" cy="4572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p:cNvSpPr txBox="1"/>
          <p:nvPr/>
        </p:nvSpPr>
        <p:spPr>
          <a:xfrm>
            <a:off x="7353300" y="3048000"/>
            <a:ext cx="685800" cy="381000"/>
          </a:xfrm>
          <a:prstGeom prst="rect">
            <a:avLst/>
          </a:prstGeom>
          <a:noFill/>
        </p:spPr>
        <p:txBody>
          <a:bodyPr wrap="square" rtlCol="0">
            <a:spAutoFit/>
          </a:bodyPr>
          <a:lstStyle/>
          <a:p>
            <a:pPr algn="ctr"/>
            <a:r>
              <a:rPr lang="en-US" dirty="0" smtClean="0"/>
              <a:t>Now</a:t>
            </a:r>
            <a:endParaRPr lang="en-US" dirty="0"/>
          </a:p>
        </p:txBody>
      </p:sp>
      <p:sp>
        <p:nvSpPr>
          <p:cNvPr id="11" name="TextBox 10"/>
          <p:cNvSpPr txBox="1"/>
          <p:nvPr/>
        </p:nvSpPr>
        <p:spPr>
          <a:xfrm>
            <a:off x="4762500" y="2038171"/>
            <a:ext cx="1752600" cy="1200329"/>
          </a:xfrm>
          <a:prstGeom prst="rect">
            <a:avLst/>
          </a:prstGeom>
          <a:noFill/>
        </p:spPr>
        <p:txBody>
          <a:bodyPr wrap="square" rtlCol="0">
            <a:spAutoFit/>
          </a:bodyPr>
          <a:lstStyle/>
          <a:p>
            <a:pPr algn="ctr"/>
            <a:r>
              <a:rPr lang="en-US" dirty="0" smtClean="0"/>
              <a:t>1776</a:t>
            </a:r>
          </a:p>
          <a:p>
            <a:pPr algn="ctr"/>
            <a:r>
              <a:rPr lang="en-US" dirty="0" smtClean="0"/>
              <a:t>Declaration of Independence signed</a:t>
            </a:r>
            <a:endParaRPr lang="en-US" dirty="0"/>
          </a:p>
        </p:txBody>
      </p:sp>
      <p:sp>
        <p:nvSpPr>
          <p:cNvPr id="12" name="TextBox 11"/>
          <p:cNvSpPr txBox="1"/>
          <p:nvPr/>
        </p:nvSpPr>
        <p:spPr>
          <a:xfrm>
            <a:off x="3238500" y="1600200"/>
            <a:ext cx="1295400" cy="1754326"/>
          </a:xfrm>
          <a:prstGeom prst="rect">
            <a:avLst/>
          </a:prstGeom>
          <a:noFill/>
        </p:spPr>
        <p:txBody>
          <a:bodyPr wrap="square" rtlCol="0">
            <a:spAutoFit/>
          </a:bodyPr>
          <a:lstStyle/>
          <a:p>
            <a:pPr algn="ctr"/>
            <a:r>
              <a:rPr lang="en-US" dirty="0" smtClean="0"/>
              <a:t>1492 </a:t>
            </a:r>
          </a:p>
          <a:p>
            <a:pPr algn="ctr"/>
            <a:r>
              <a:rPr lang="en-US" dirty="0" smtClean="0"/>
              <a:t>Columbus lands in San Salvador, Bahamas </a:t>
            </a:r>
            <a:endParaRPr lang="en-US" dirty="0"/>
          </a:p>
        </p:txBody>
      </p:sp>
      <p:cxnSp>
        <p:nvCxnSpPr>
          <p:cNvPr id="14" name="Straight Arrow Connector 13"/>
          <p:cNvCxnSpPr/>
          <p:nvPr/>
        </p:nvCxnSpPr>
        <p:spPr>
          <a:xfrm flipH="1">
            <a:off x="685800" y="4191000"/>
            <a:ext cx="2438400" cy="0"/>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5800" y="4495800"/>
            <a:ext cx="2438400" cy="369332"/>
          </a:xfrm>
          <a:prstGeom prst="rect">
            <a:avLst/>
          </a:prstGeom>
          <a:noFill/>
        </p:spPr>
        <p:txBody>
          <a:bodyPr wrap="square" rtlCol="0">
            <a:spAutoFit/>
          </a:bodyPr>
          <a:lstStyle/>
          <a:p>
            <a:pPr algn="ctr"/>
            <a:r>
              <a:rPr lang="en-US" dirty="0" smtClean="0"/>
              <a:t>Before that?</a:t>
            </a:r>
            <a:endParaRPr lang="en-US" dirty="0"/>
          </a:p>
        </p:txBody>
      </p:sp>
    </p:spTree>
    <p:extLst>
      <p:ext uri="{BB962C8B-B14F-4D97-AF65-F5344CB8AC3E}">
        <p14:creationId xmlns:p14="http://schemas.microsoft.com/office/powerpoint/2010/main" val="230811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Brainpop</a:t>
            </a:r>
            <a:r>
              <a:rPr lang="en-US" smtClean="0"/>
              <a:t> </a:t>
            </a:r>
            <a:endParaRPr lang="en-US"/>
          </a:p>
        </p:txBody>
      </p:sp>
      <p:sp>
        <p:nvSpPr>
          <p:cNvPr id="3" name="Content Placeholder 2"/>
          <p:cNvSpPr>
            <a:spLocks noGrp="1"/>
          </p:cNvSpPr>
          <p:nvPr>
            <p:ph idx="1"/>
          </p:nvPr>
        </p:nvSpPr>
        <p:spPr/>
        <p:txBody>
          <a:bodyPr/>
          <a:lstStyle/>
          <a:p>
            <a:r>
              <a:rPr lang="en-US" dirty="0" smtClean="0"/>
              <a:t>Take a big picture sheet and whiteboard marker.  </a:t>
            </a:r>
          </a:p>
          <a:p>
            <a:endParaRPr lang="en-US" dirty="0"/>
          </a:p>
          <a:p>
            <a:r>
              <a:rPr lang="en-US" dirty="0" smtClean="0"/>
              <a:t>Watch the </a:t>
            </a:r>
            <a:r>
              <a:rPr lang="en-US" dirty="0" err="1" smtClean="0"/>
              <a:t>brainpop</a:t>
            </a:r>
            <a:r>
              <a:rPr lang="en-US" dirty="0" smtClean="0"/>
              <a:t> video.  Take notes on what your picture is about.  </a:t>
            </a:r>
          </a:p>
          <a:p>
            <a:endParaRPr lang="en-US" dirty="0"/>
          </a:p>
          <a:p>
            <a:r>
              <a:rPr lang="en-US" dirty="0" smtClean="0"/>
              <a:t>Then you’ll present to your </a:t>
            </a:r>
            <a:r>
              <a:rPr lang="en-US" dirty="0"/>
              <a:t>group </a:t>
            </a:r>
          </a:p>
          <a:p>
            <a:endParaRPr lang="en-US" dirty="0"/>
          </a:p>
        </p:txBody>
      </p:sp>
    </p:spTree>
    <p:extLst>
      <p:ext uri="{BB962C8B-B14F-4D97-AF65-F5344CB8AC3E}">
        <p14:creationId xmlns:p14="http://schemas.microsoft.com/office/powerpoint/2010/main" val="222606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endParaRPr lang="en-US" dirty="0"/>
          </a:p>
        </p:txBody>
      </p:sp>
      <p:sp>
        <p:nvSpPr>
          <p:cNvPr id="3" name="Content Placeholder 2"/>
          <p:cNvSpPr>
            <a:spLocks noGrp="1"/>
          </p:cNvSpPr>
          <p:nvPr>
            <p:ph idx="1"/>
          </p:nvPr>
        </p:nvSpPr>
        <p:spPr/>
        <p:txBody>
          <a:bodyPr>
            <a:normAutofit lnSpcReduction="10000"/>
          </a:bodyPr>
          <a:lstStyle/>
          <a:p>
            <a:r>
              <a:rPr lang="en-US" dirty="0" smtClean="0"/>
              <a:t>Homework </a:t>
            </a:r>
          </a:p>
          <a:p>
            <a:pPr lvl="1"/>
            <a:r>
              <a:rPr lang="en-US" dirty="0" smtClean="0"/>
              <a:t>None.  </a:t>
            </a:r>
            <a:r>
              <a:rPr lang="en-US" dirty="0" smtClean="0">
                <a:sym typeface="Wingdings" panose="05000000000000000000" pitchFamily="2" charset="2"/>
              </a:rPr>
              <a:t> </a:t>
            </a:r>
            <a:endParaRPr lang="en-US" dirty="0"/>
          </a:p>
          <a:p>
            <a:endParaRPr lang="en-US" dirty="0"/>
          </a:p>
          <a:p>
            <a:r>
              <a:rPr lang="en-US" dirty="0" smtClean="0"/>
              <a:t>Objectives </a:t>
            </a:r>
            <a:endParaRPr lang="en-US" dirty="0"/>
          </a:p>
          <a:p>
            <a:pPr lvl="1"/>
            <a:r>
              <a:rPr lang="en-US" dirty="0"/>
              <a:t>The learner will talk with a partner about inferences and background knowledge regarding pictures. </a:t>
            </a:r>
            <a:br>
              <a:rPr lang="en-US" dirty="0"/>
            </a:br>
            <a:endParaRPr lang="en-US" dirty="0"/>
          </a:p>
          <a:p>
            <a:pPr lvl="1"/>
            <a:r>
              <a:rPr lang="en-US" dirty="0"/>
              <a:t>I’ll make a guess about what some pictures mean that Mr. Button shows me.  I’ll share my thoughts with a partner and the class.  </a:t>
            </a:r>
          </a:p>
          <a:p>
            <a:pPr marL="0" indent="0">
              <a:buNone/>
            </a:pPr>
            <a:r>
              <a:rPr lang="en-US" dirty="0" smtClean="0"/>
              <a:t/>
            </a:r>
            <a:br>
              <a:rPr lang="en-US" dirty="0" smtClean="0"/>
            </a:br>
            <a:endParaRPr lang="en-US" dirty="0"/>
          </a:p>
          <a:p>
            <a:endParaRPr lang="en-US" dirty="0"/>
          </a:p>
        </p:txBody>
      </p:sp>
    </p:spTree>
    <p:extLst>
      <p:ext uri="{BB962C8B-B14F-4D97-AF65-F5344CB8AC3E}">
        <p14:creationId xmlns:p14="http://schemas.microsoft.com/office/powerpoint/2010/main" val="1987934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17011</TotalTime>
  <Words>192</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Early Americans</vt:lpstr>
      <vt:lpstr>Housekeeping / Announcements </vt:lpstr>
      <vt:lpstr>Review </vt:lpstr>
      <vt:lpstr>Today</vt:lpstr>
      <vt:lpstr>Tonight’s Homework </vt:lpstr>
      <vt:lpstr>Timeline </vt:lpstr>
      <vt:lpstr>Brainpop </vt:lpstr>
      <vt:lpstr>Recap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Studies</dc:title>
  <dc:creator>Button, Brandon</dc:creator>
  <cp:lastModifiedBy>Button, Brandon</cp:lastModifiedBy>
  <cp:revision>166</cp:revision>
  <dcterms:created xsi:type="dcterms:W3CDTF">2014-09-03T11:18:46Z</dcterms:created>
  <dcterms:modified xsi:type="dcterms:W3CDTF">2014-10-30T11:13:16Z</dcterms:modified>
</cp:coreProperties>
</file>